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1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424" r:id="rId5"/>
    <p:sldMasterId id="2147483902" r:id="rId6"/>
    <p:sldMasterId id="2147483908" r:id="rId7"/>
    <p:sldMasterId id="2147483938" r:id="rId8"/>
    <p:sldMasterId id="2147483944" r:id="rId9"/>
    <p:sldMasterId id="2147484040" r:id="rId10"/>
    <p:sldMasterId id="2147484045" r:id="rId11"/>
    <p:sldMasterId id="2147484046" r:id="rId12"/>
    <p:sldMasterId id="2147484042" r:id="rId13"/>
    <p:sldMasterId id="2147484623" r:id="rId14"/>
    <p:sldMasterId id="2147484624" r:id="rId15"/>
    <p:sldMasterId id="2147483950" r:id="rId16"/>
    <p:sldMasterId id="2147483960" r:id="rId17"/>
    <p:sldMasterId id="2147483967" r:id="rId18"/>
    <p:sldMasterId id="2147484048" r:id="rId19"/>
    <p:sldMasterId id="2147484051" r:id="rId20"/>
    <p:sldMasterId id="2147484047" r:id="rId21"/>
    <p:sldMasterId id="2147484050" r:id="rId22"/>
    <p:sldMasterId id="2147484052" r:id="rId23"/>
    <p:sldMasterId id="2147483918" r:id="rId24"/>
    <p:sldMasterId id="2147484765" r:id="rId25"/>
    <p:sldMasterId id="2147483920" r:id="rId26"/>
    <p:sldMasterId id="2147483922" r:id="rId27"/>
  </p:sldMasterIdLst>
  <p:notesMasterIdLst>
    <p:notesMasterId r:id="rId46"/>
  </p:notesMasterIdLst>
  <p:handoutMasterIdLst>
    <p:handoutMasterId r:id="rId47"/>
  </p:handoutMasterIdLst>
  <p:sldIdLst>
    <p:sldId id="256" r:id="rId28"/>
    <p:sldId id="298" r:id="rId29"/>
    <p:sldId id="296" r:id="rId30"/>
    <p:sldId id="297" r:id="rId31"/>
    <p:sldId id="268" r:id="rId32"/>
    <p:sldId id="285" r:id="rId33"/>
    <p:sldId id="281" r:id="rId34"/>
    <p:sldId id="299" r:id="rId35"/>
    <p:sldId id="290" r:id="rId36"/>
    <p:sldId id="277" r:id="rId37"/>
    <p:sldId id="284" r:id="rId38"/>
    <p:sldId id="292" r:id="rId39"/>
    <p:sldId id="295" r:id="rId40"/>
    <p:sldId id="265" r:id="rId41"/>
    <p:sldId id="274" r:id="rId42"/>
    <p:sldId id="294" r:id="rId43"/>
    <p:sldId id="257" r:id="rId44"/>
    <p:sldId id="267" r:id="rId4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4E81F2C3-FBCF-7447-BE36-218226B15A3B}">
          <p14:sldIdLst>
            <p14:sldId id="256"/>
            <p14:sldId id="298"/>
            <p14:sldId id="296"/>
            <p14:sldId id="297"/>
            <p14:sldId id="268"/>
            <p14:sldId id="285"/>
            <p14:sldId id="281"/>
            <p14:sldId id="299"/>
            <p14:sldId id="290"/>
            <p14:sldId id="277"/>
            <p14:sldId id="284"/>
            <p14:sldId id="292"/>
            <p14:sldId id="295"/>
            <p14:sldId id="265"/>
            <p14:sldId id="274"/>
            <p14:sldId id="294"/>
            <p14:sldId id="257"/>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5E7B82-289C-2F6B-D0B3-E883F2513D13}" name="Ville Ranta" initials="VR" userId="S::ville.ranta@proxion.fi::ab558dc0-3517-464a-b765-b44aa56989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kko Oksanen" initials="MO" lastIdx="9" clrIdx="0">
    <p:extLst>
      <p:ext uri="{19B8F6BF-5375-455C-9EA6-DF929625EA0E}">
        <p15:presenceInfo xmlns:p15="http://schemas.microsoft.com/office/powerpoint/2012/main" userId="S::mikko.oksanen@proxion.fi::0c1f2335-af4a-43f4-a480-45854bd9aa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A"/>
    <a:srgbClr val="009FDB"/>
    <a:srgbClr val="FFFFFF"/>
    <a:srgbClr val="000000"/>
    <a:srgbClr val="EFA730"/>
    <a:srgbClr val="00A765"/>
    <a:srgbClr val="00A3DB"/>
    <a:srgbClr val="6263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29" autoAdjust="0"/>
    <p:restoredTop sz="95760" autoAdjust="0"/>
  </p:normalViewPr>
  <p:slideViewPr>
    <p:cSldViewPr snapToGrid="0" snapToObjects="1">
      <p:cViewPr>
        <p:scale>
          <a:sx n="100" d="100"/>
          <a:sy n="100" d="100"/>
        </p:scale>
        <p:origin x="4744" y="2624"/>
      </p:cViewPr>
      <p:guideLst/>
    </p:cSldViewPr>
  </p:slideViewPr>
  <p:notesTextViewPr>
    <p:cViewPr>
      <p:scale>
        <a:sx n="1" d="1"/>
        <a:sy n="1" d="1"/>
      </p:scale>
      <p:origin x="0" y="0"/>
    </p:cViewPr>
  </p:notesTextViewPr>
  <p:notesViewPr>
    <p:cSldViewPr snapToGrid="0" snapToObjects="1">
      <p:cViewPr varScale="1">
        <p:scale>
          <a:sx n="94" d="100"/>
          <a:sy n="94" d="100"/>
        </p:scale>
        <p:origin x="4080"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2.xml"/><Relationship Id="rId21" Type="http://schemas.openxmlformats.org/officeDocument/2006/relationships/slideMaster" Target="slideMasters/slideMaster18.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notesMaster" Target="notesMasters/notesMaster1.xml"/><Relationship Id="rId20" Type="http://schemas.openxmlformats.org/officeDocument/2006/relationships/slideMaster" Target="slideMasters/slideMaster17.xml"/><Relationship Id="rId41"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proxion.fi\jaot\Suunnitteluprojektit\Projektit\214144_Heinolan_oikorata_vaikuttamisselvitys\04_Suunnittelu\matkam&#228;&#228;r&#228;arviot\Matkam&#228;&#228;rien%20kehity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kappale!$C$14</c:f>
              <c:strCache>
                <c:ptCount val="1"/>
                <c:pt idx="0">
                  <c:v>Nykyinen rataverkko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kappale!$B$15:$B$18</c:f>
              <c:strCache>
                <c:ptCount val="4"/>
                <c:pt idx="0">
                  <c:v>Toteuma v. 2017</c:v>
                </c:pt>
                <c:pt idx="1">
                  <c:v>Toteuma v. 2019</c:v>
                </c:pt>
                <c:pt idx="2">
                  <c:v>Ennuste v. 2030</c:v>
                </c:pt>
                <c:pt idx="3">
                  <c:v>Ennuste v. 2050</c:v>
                </c:pt>
              </c:strCache>
            </c:strRef>
          </c:cat>
          <c:val>
            <c:numRef>
              <c:f>kappale!$C$15:$C$18</c:f>
              <c:numCache>
                <c:formatCode>#,##0</c:formatCode>
                <c:ptCount val="4"/>
                <c:pt idx="0">
                  <c:v>600</c:v>
                </c:pt>
                <c:pt idx="1">
                  <c:v>780</c:v>
                </c:pt>
                <c:pt idx="2">
                  <c:v>630</c:v>
                </c:pt>
                <c:pt idx="3">
                  <c:v>690</c:v>
                </c:pt>
              </c:numCache>
            </c:numRef>
          </c:val>
          <c:smooth val="0"/>
          <c:extLst>
            <c:ext xmlns:c16="http://schemas.microsoft.com/office/drawing/2014/chart" uri="{C3380CC4-5D6E-409C-BE32-E72D297353CC}">
              <c16:uniqueId val="{00000000-ACBB-4382-BA33-637240DB5F66}"/>
            </c:ext>
          </c:extLst>
        </c:ser>
        <c:ser>
          <c:idx val="1"/>
          <c:order val="1"/>
          <c:tx>
            <c:strRef>
              <c:f>kappale!$D$14</c:f>
              <c:strCache>
                <c:ptCount val="1"/>
                <c:pt idx="0">
                  <c:v>Lahti-Mikkeli-oikorata: Liikenne-ennusteiden mukainen kasvu</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kappale!$B$15:$B$18</c:f>
              <c:strCache>
                <c:ptCount val="4"/>
                <c:pt idx="0">
                  <c:v>Toteuma v. 2017</c:v>
                </c:pt>
                <c:pt idx="1">
                  <c:v>Toteuma v. 2019</c:v>
                </c:pt>
                <c:pt idx="2">
                  <c:v>Ennuste v. 2030</c:v>
                </c:pt>
                <c:pt idx="3">
                  <c:v>Ennuste v. 2050</c:v>
                </c:pt>
              </c:strCache>
            </c:strRef>
          </c:cat>
          <c:val>
            <c:numRef>
              <c:f>kappale!$D$15:$D$18</c:f>
              <c:numCache>
                <c:formatCode>#,##0</c:formatCode>
                <c:ptCount val="4"/>
                <c:pt idx="0">
                  <c:v>600</c:v>
                </c:pt>
                <c:pt idx="1">
                  <c:v>780</c:v>
                </c:pt>
                <c:pt idx="2">
                  <c:v>817</c:v>
                </c:pt>
                <c:pt idx="3">
                  <c:v>882</c:v>
                </c:pt>
              </c:numCache>
            </c:numRef>
          </c:val>
          <c:smooth val="0"/>
          <c:extLst>
            <c:ext xmlns:c16="http://schemas.microsoft.com/office/drawing/2014/chart" uri="{C3380CC4-5D6E-409C-BE32-E72D297353CC}">
              <c16:uniqueId val="{00000001-ACBB-4382-BA33-637240DB5F66}"/>
            </c:ext>
          </c:extLst>
        </c:ser>
        <c:ser>
          <c:idx val="2"/>
          <c:order val="2"/>
          <c:tx>
            <c:strRef>
              <c:f>kappale!$E$14</c:f>
              <c:strCache>
                <c:ptCount val="1"/>
                <c:pt idx="0">
                  <c:v>Lahti-Mikkeli-oikorata: Matka-aikasäästön mukainen kasvu</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kappale!$B$15:$B$18</c:f>
              <c:strCache>
                <c:ptCount val="4"/>
                <c:pt idx="0">
                  <c:v>Toteuma v. 2017</c:v>
                </c:pt>
                <c:pt idx="1">
                  <c:v>Toteuma v. 2019</c:v>
                </c:pt>
                <c:pt idx="2">
                  <c:v>Ennuste v. 2030</c:v>
                </c:pt>
                <c:pt idx="3">
                  <c:v>Ennuste v. 2050</c:v>
                </c:pt>
              </c:strCache>
            </c:strRef>
          </c:cat>
          <c:val>
            <c:numRef>
              <c:f>kappale!$E$15:$E$18</c:f>
              <c:numCache>
                <c:formatCode>#,##0</c:formatCode>
                <c:ptCount val="4"/>
                <c:pt idx="0">
                  <c:v>600</c:v>
                </c:pt>
                <c:pt idx="1">
                  <c:v>780</c:v>
                </c:pt>
                <c:pt idx="2">
                  <c:v>1372</c:v>
                </c:pt>
                <c:pt idx="3">
                  <c:v>1480</c:v>
                </c:pt>
              </c:numCache>
            </c:numRef>
          </c:val>
          <c:smooth val="0"/>
          <c:extLst>
            <c:ext xmlns:c16="http://schemas.microsoft.com/office/drawing/2014/chart" uri="{C3380CC4-5D6E-409C-BE32-E72D297353CC}">
              <c16:uniqueId val="{00000002-ACBB-4382-BA33-637240DB5F66}"/>
            </c:ext>
          </c:extLst>
        </c:ser>
        <c:ser>
          <c:idx val="3"/>
          <c:order val="3"/>
          <c:tx>
            <c:strRef>
              <c:f>kappale!$F$14</c:f>
              <c:strCache>
                <c:ptCount val="1"/>
                <c:pt idx="0">
                  <c:v>Lahti-Mikkeli-oikorata: Ilmastotavoitteiden vaatima kasvu</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kappale!$B$15:$B$18</c:f>
              <c:strCache>
                <c:ptCount val="4"/>
                <c:pt idx="0">
                  <c:v>Toteuma v. 2017</c:v>
                </c:pt>
                <c:pt idx="1">
                  <c:v>Toteuma v. 2019</c:v>
                </c:pt>
                <c:pt idx="2">
                  <c:v>Ennuste v. 2030</c:v>
                </c:pt>
                <c:pt idx="3">
                  <c:v>Ennuste v. 2050</c:v>
                </c:pt>
              </c:strCache>
            </c:strRef>
          </c:cat>
          <c:val>
            <c:numRef>
              <c:f>kappale!$F$15:$F$18</c:f>
              <c:numCache>
                <c:formatCode>#,##0</c:formatCode>
                <c:ptCount val="4"/>
                <c:pt idx="0">
                  <c:v>600</c:v>
                </c:pt>
                <c:pt idx="1">
                  <c:v>780</c:v>
                </c:pt>
                <c:pt idx="2">
                  <c:v>1134</c:v>
                </c:pt>
                <c:pt idx="3">
                  <c:v>1458</c:v>
                </c:pt>
              </c:numCache>
            </c:numRef>
          </c:val>
          <c:smooth val="0"/>
          <c:extLst>
            <c:ext xmlns:c16="http://schemas.microsoft.com/office/drawing/2014/chart" uri="{C3380CC4-5D6E-409C-BE32-E72D297353CC}">
              <c16:uniqueId val="{00000003-ACBB-4382-BA33-637240DB5F66}"/>
            </c:ext>
          </c:extLst>
        </c:ser>
        <c:dLbls>
          <c:showLegendKey val="0"/>
          <c:showVal val="0"/>
          <c:showCatName val="0"/>
          <c:showSerName val="0"/>
          <c:showPercent val="0"/>
          <c:showBubbleSize val="0"/>
        </c:dLbls>
        <c:marker val="1"/>
        <c:smooth val="0"/>
        <c:axId val="353945632"/>
        <c:axId val="353931904"/>
      </c:lineChart>
      <c:catAx>
        <c:axId val="35394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I"/>
          </a:p>
        </c:txPr>
        <c:crossAx val="353931904"/>
        <c:crosses val="autoZero"/>
        <c:auto val="1"/>
        <c:lblAlgn val="ctr"/>
        <c:lblOffset val="100"/>
        <c:noMultiLvlLbl val="0"/>
      </c:catAx>
      <c:valAx>
        <c:axId val="353931904"/>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I"/>
          </a:p>
        </c:txPr>
        <c:crossAx val="353945632"/>
        <c:crosses val="autoZero"/>
        <c:crossBetween val="between"/>
        <c:majorUnit val="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FI"/>
        </a:p>
      </c:txPr>
    </c:legend>
    <c:plotVisOnly val="1"/>
    <c:dispBlanksAs val="gap"/>
    <c:showDLblsOverMax val="0"/>
  </c:chart>
  <c:spPr>
    <a:solidFill>
      <a:schemeClr val="bg1"/>
    </a:solidFill>
    <a:ln>
      <a:noFill/>
    </a:ln>
    <a:effectLst/>
  </c:spPr>
  <c:txPr>
    <a:bodyPr/>
    <a:lstStyle/>
    <a:p>
      <a:pPr>
        <a:defRPr/>
      </a:pPr>
      <a:endParaRPr lang="en-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9E109-FC04-486D-9E71-BB7BE8F76D61}" type="doc">
      <dgm:prSet loTypeId="urn:microsoft.com/office/officeart/2005/8/layout/hChevron3" loCatId="process" qsTypeId="urn:microsoft.com/office/officeart/2005/8/quickstyle/simple1" qsCatId="simple" csTypeId="urn:microsoft.com/office/officeart/2005/8/colors/accent1_2" csCatId="accent1" phldr="1"/>
      <dgm:spPr/>
    </dgm:pt>
    <dgm:pt modelId="{6D4AE7B5-B626-45E1-84BA-20A2566CD330}">
      <dgm:prSet phldrT="[Teksti]" custT="1"/>
      <dgm:spPr/>
      <dgm:t>
        <a:bodyPr lIns="0" tIns="0" rIns="0" anchor="ctr"/>
        <a:lstStyle/>
        <a:p>
          <a:pPr>
            <a:lnSpc>
              <a:spcPts val="1200"/>
            </a:lnSpc>
            <a:spcAft>
              <a:spcPts val="0"/>
            </a:spcAft>
          </a:pPr>
          <a:r>
            <a:rPr lang="fi-FI" sz="1100" b="1" dirty="0"/>
            <a:t>2025–2030</a:t>
          </a:r>
          <a:br>
            <a:rPr lang="fi-FI" sz="1100" dirty="0"/>
          </a:br>
          <a:r>
            <a:rPr lang="fi-FI" sz="1100" dirty="0"/>
            <a:t>Hankeyhtiön muodostaminen</a:t>
          </a:r>
        </a:p>
      </dgm:t>
    </dgm:pt>
    <dgm:pt modelId="{A6E2E1A0-AB59-4024-8EB4-2FF645FCB7F8}" type="parTrans" cxnId="{1207665C-E098-4470-BFBC-388D2EACDC63}">
      <dgm:prSet/>
      <dgm:spPr/>
      <dgm:t>
        <a:bodyPr/>
        <a:lstStyle/>
        <a:p>
          <a:endParaRPr lang="fi-FI"/>
        </a:p>
      </dgm:t>
    </dgm:pt>
    <dgm:pt modelId="{2194B67E-DA9C-4E34-A35F-B6263DB10E6A}" type="sibTrans" cxnId="{1207665C-E098-4470-BFBC-388D2EACDC63}">
      <dgm:prSet/>
      <dgm:spPr/>
      <dgm:t>
        <a:bodyPr/>
        <a:lstStyle/>
        <a:p>
          <a:endParaRPr lang="fi-FI"/>
        </a:p>
      </dgm:t>
    </dgm:pt>
    <dgm:pt modelId="{DB04B486-6BA8-40CD-AEF4-4E557252559A}">
      <dgm:prSet phldrT="[Teksti]" custT="1"/>
      <dgm:spPr/>
      <dgm:t>
        <a:bodyPr lIns="0" tIns="0" rIns="0" bIns="0" anchor="ctr"/>
        <a:lstStyle/>
        <a:p>
          <a:pPr>
            <a:lnSpc>
              <a:spcPts val="1200"/>
            </a:lnSpc>
            <a:spcAft>
              <a:spcPts val="0"/>
            </a:spcAft>
          </a:pPr>
          <a:r>
            <a:rPr lang="fi-FI" sz="1100" b="1" dirty="0"/>
            <a:t>2030–2040</a:t>
          </a:r>
          <a:br>
            <a:rPr lang="fi-FI" sz="1100" dirty="0"/>
          </a:br>
          <a:r>
            <a:rPr lang="fi-FI" sz="1100" dirty="0"/>
            <a:t>Lentorata</a:t>
          </a:r>
        </a:p>
      </dgm:t>
    </dgm:pt>
    <dgm:pt modelId="{4CC0EBB0-99D4-4058-8933-3BF5D23E2AE4}" type="parTrans" cxnId="{C7D7E6D4-6332-4E54-A2B8-E6012BE9DE02}">
      <dgm:prSet/>
      <dgm:spPr/>
      <dgm:t>
        <a:bodyPr/>
        <a:lstStyle/>
        <a:p>
          <a:endParaRPr lang="fi-FI"/>
        </a:p>
      </dgm:t>
    </dgm:pt>
    <dgm:pt modelId="{0B95C2CC-ECB6-4DE6-9304-074E2A09B8A9}" type="sibTrans" cxnId="{C7D7E6D4-6332-4E54-A2B8-E6012BE9DE02}">
      <dgm:prSet/>
      <dgm:spPr/>
      <dgm:t>
        <a:bodyPr/>
        <a:lstStyle/>
        <a:p>
          <a:endParaRPr lang="fi-FI"/>
        </a:p>
      </dgm:t>
    </dgm:pt>
    <dgm:pt modelId="{E1BF536D-FC11-4CFB-8E5E-2BDC55E7D5FA}">
      <dgm:prSet phldrT="[Teksti]" custT="1"/>
      <dgm:spPr/>
      <dgm:t>
        <a:bodyPr lIns="0" tIns="0" rIns="0" bIns="0" anchor="ctr"/>
        <a:lstStyle/>
        <a:p>
          <a:pPr>
            <a:lnSpc>
              <a:spcPts val="1200"/>
            </a:lnSpc>
            <a:spcAft>
              <a:spcPts val="0"/>
            </a:spcAft>
          </a:pPr>
          <a:r>
            <a:rPr lang="fi-FI" sz="1100" b="1" dirty="0"/>
            <a:t>2030–2040</a:t>
          </a:r>
          <a:br>
            <a:rPr lang="fi-FI" sz="1100" b="1" dirty="0"/>
          </a:br>
          <a:r>
            <a:rPr lang="fi-FI" sz="1100" dirty="0"/>
            <a:t>Itärata</a:t>
          </a:r>
        </a:p>
      </dgm:t>
    </dgm:pt>
    <dgm:pt modelId="{D65CE895-4255-4F0F-9E4C-AFD2172744E3}" type="parTrans" cxnId="{59FF5BFD-5C49-419F-8E99-36CCFD82886B}">
      <dgm:prSet/>
      <dgm:spPr/>
      <dgm:t>
        <a:bodyPr/>
        <a:lstStyle/>
        <a:p>
          <a:endParaRPr lang="fi-FI"/>
        </a:p>
      </dgm:t>
    </dgm:pt>
    <dgm:pt modelId="{ED8C341A-7230-45EE-AAA9-1C5049855444}" type="sibTrans" cxnId="{59FF5BFD-5C49-419F-8E99-36CCFD82886B}">
      <dgm:prSet/>
      <dgm:spPr/>
      <dgm:t>
        <a:bodyPr/>
        <a:lstStyle/>
        <a:p>
          <a:endParaRPr lang="fi-FI"/>
        </a:p>
      </dgm:t>
    </dgm:pt>
    <dgm:pt modelId="{BB4C357B-C9DB-464B-8D9F-972D4CA24FBB}">
      <dgm:prSet phldrT="[Teksti]" custT="1"/>
      <dgm:spPr/>
      <dgm:t>
        <a:bodyPr lIns="0" tIns="0" rIns="0" bIns="0" anchor="ctr"/>
        <a:lstStyle/>
        <a:p>
          <a:pPr>
            <a:lnSpc>
              <a:spcPts val="1200"/>
            </a:lnSpc>
            <a:spcAft>
              <a:spcPts val="0"/>
            </a:spcAft>
          </a:pPr>
          <a:r>
            <a:rPr lang="fi-FI" sz="1100" b="1" dirty="0"/>
            <a:t>2040–2050</a:t>
          </a:r>
          <a:br>
            <a:rPr lang="fi-FI" sz="1100" dirty="0"/>
          </a:br>
          <a:r>
            <a:rPr lang="fi-FI" sz="1100" dirty="0"/>
            <a:t>Savon radan parantamis-toimenpiteet</a:t>
          </a:r>
        </a:p>
      </dgm:t>
    </dgm:pt>
    <dgm:pt modelId="{86B8A521-FB6B-42DE-A16B-1BA75DE9CA49}" type="parTrans" cxnId="{C8D13282-5608-4F63-A0B1-8148C76525FA}">
      <dgm:prSet/>
      <dgm:spPr/>
      <dgm:t>
        <a:bodyPr/>
        <a:lstStyle/>
        <a:p>
          <a:endParaRPr lang="fi-FI"/>
        </a:p>
      </dgm:t>
    </dgm:pt>
    <dgm:pt modelId="{213E5F00-7FAE-4A31-AE82-0D85656BB833}" type="sibTrans" cxnId="{C8D13282-5608-4F63-A0B1-8148C76525FA}">
      <dgm:prSet/>
      <dgm:spPr/>
      <dgm:t>
        <a:bodyPr/>
        <a:lstStyle/>
        <a:p>
          <a:endParaRPr lang="fi-FI"/>
        </a:p>
      </dgm:t>
    </dgm:pt>
    <dgm:pt modelId="{57EF8227-89D4-4FAA-B406-ECB0ED9B1C46}">
      <dgm:prSet phldrT="[Teksti]" custT="1"/>
      <dgm:spPr/>
      <dgm:t>
        <a:bodyPr lIns="0" tIns="0" rIns="0" bIns="0" anchor="ctr"/>
        <a:lstStyle/>
        <a:p>
          <a:r>
            <a:rPr lang="fi-FI" sz="1100" b="1" dirty="0"/>
            <a:t>2050–2055</a:t>
          </a:r>
          <a:br>
            <a:rPr lang="fi-FI" sz="1100" dirty="0"/>
          </a:br>
          <a:r>
            <a:rPr lang="fi-FI" sz="1100" dirty="0"/>
            <a:t>Kotkan radan toimenpiteet</a:t>
          </a:r>
        </a:p>
      </dgm:t>
    </dgm:pt>
    <dgm:pt modelId="{E11FB57F-8F66-4EFB-94A9-344E6E5DEF86}" type="parTrans" cxnId="{DF6C7B46-58ED-4701-BED6-FE66EA076749}">
      <dgm:prSet/>
      <dgm:spPr/>
      <dgm:t>
        <a:bodyPr/>
        <a:lstStyle/>
        <a:p>
          <a:endParaRPr lang="fi-FI"/>
        </a:p>
      </dgm:t>
    </dgm:pt>
    <dgm:pt modelId="{E435BAF1-1451-45FC-A91A-5C37E895622C}" type="sibTrans" cxnId="{DF6C7B46-58ED-4701-BED6-FE66EA076749}">
      <dgm:prSet/>
      <dgm:spPr/>
      <dgm:t>
        <a:bodyPr/>
        <a:lstStyle/>
        <a:p>
          <a:endParaRPr lang="fi-FI"/>
        </a:p>
      </dgm:t>
    </dgm:pt>
    <dgm:pt modelId="{D3B9C1B3-E9A7-45A6-B123-B9EFF9FA1FF6}">
      <dgm:prSet phldrT="[Teksti]" custT="1"/>
      <dgm:spPr/>
      <dgm:t>
        <a:bodyPr lIns="0" tIns="0" rIns="0" bIns="0" anchor="ctr"/>
        <a:lstStyle/>
        <a:p>
          <a:pPr>
            <a:lnSpc>
              <a:spcPts val="1200"/>
            </a:lnSpc>
            <a:spcAft>
              <a:spcPts val="0"/>
            </a:spcAft>
          </a:pPr>
          <a:r>
            <a:rPr lang="fi-FI" sz="1100" b="1" dirty="0"/>
            <a:t>2055–2065</a:t>
          </a:r>
          <a:br>
            <a:rPr lang="fi-FI" sz="1100" dirty="0"/>
          </a:br>
          <a:r>
            <a:rPr lang="fi-FI" sz="1100" dirty="0"/>
            <a:t>Karjalan radan toimenpiteet</a:t>
          </a:r>
        </a:p>
      </dgm:t>
    </dgm:pt>
    <dgm:pt modelId="{CEC9B961-BB46-4A39-9312-76B4EAED9FA2}" type="parTrans" cxnId="{2C2D7829-4935-4860-A454-D9EBC514A576}">
      <dgm:prSet/>
      <dgm:spPr/>
      <dgm:t>
        <a:bodyPr/>
        <a:lstStyle/>
        <a:p>
          <a:endParaRPr lang="fi-FI"/>
        </a:p>
      </dgm:t>
    </dgm:pt>
    <dgm:pt modelId="{35B2EAD8-BC4A-4513-A7EA-76C4A24F3FB0}" type="sibTrans" cxnId="{2C2D7829-4935-4860-A454-D9EBC514A576}">
      <dgm:prSet/>
      <dgm:spPr/>
      <dgm:t>
        <a:bodyPr/>
        <a:lstStyle/>
        <a:p>
          <a:endParaRPr lang="fi-FI"/>
        </a:p>
      </dgm:t>
    </dgm:pt>
    <dgm:pt modelId="{DA44AE31-BF02-44AF-8008-A6A4EDBEF513}">
      <dgm:prSet phldrT="[Teksti]" custT="1"/>
      <dgm:spPr/>
      <dgm:t>
        <a:bodyPr lIns="0" tIns="0" rIns="0" bIns="0" anchor="ctr"/>
        <a:lstStyle/>
        <a:p>
          <a:pPr>
            <a:lnSpc>
              <a:spcPts val="1200"/>
            </a:lnSpc>
            <a:spcAft>
              <a:spcPts val="0"/>
            </a:spcAft>
          </a:pPr>
          <a:r>
            <a:rPr lang="fi-FI" sz="1100" b="1" dirty="0"/>
            <a:t>2065–2070</a:t>
          </a:r>
          <a:br>
            <a:rPr lang="fi-FI" sz="1100" dirty="0"/>
          </a:br>
          <a:r>
            <a:rPr lang="fi-FI" sz="1100" dirty="0"/>
            <a:t>Luumäki–Pietari-radan toimenpiteet</a:t>
          </a:r>
        </a:p>
      </dgm:t>
    </dgm:pt>
    <dgm:pt modelId="{05937913-776D-44CE-AD87-BA1DFD927D17}" type="parTrans" cxnId="{C0AAC555-FEE3-4216-94FF-3E5875A7FF1A}">
      <dgm:prSet/>
      <dgm:spPr/>
      <dgm:t>
        <a:bodyPr/>
        <a:lstStyle/>
        <a:p>
          <a:endParaRPr lang="fi-FI"/>
        </a:p>
      </dgm:t>
    </dgm:pt>
    <dgm:pt modelId="{C852A1DF-0917-433A-9042-E8B74EDD3119}" type="sibTrans" cxnId="{C0AAC555-FEE3-4216-94FF-3E5875A7FF1A}">
      <dgm:prSet/>
      <dgm:spPr/>
      <dgm:t>
        <a:bodyPr/>
        <a:lstStyle/>
        <a:p>
          <a:endParaRPr lang="fi-FI"/>
        </a:p>
      </dgm:t>
    </dgm:pt>
    <dgm:pt modelId="{F3797EE0-A4B7-435B-81BA-E994AFC43567}" type="pres">
      <dgm:prSet presAssocID="{4819E109-FC04-486D-9E71-BB7BE8F76D61}" presName="Name0" presStyleCnt="0">
        <dgm:presLayoutVars>
          <dgm:dir/>
          <dgm:resizeHandles val="exact"/>
        </dgm:presLayoutVars>
      </dgm:prSet>
      <dgm:spPr/>
    </dgm:pt>
    <dgm:pt modelId="{BCEC8484-D00B-4542-9AC5-F7E0068C7722}" type="pres">
      <dgm:prSet presAssocID="{6D4AE7B5-B626-45E1-84BA-20A2566CD330}" presName="parTxOnly" presStyleLbl="node1" presStyleIdx="0" presStyleCnt="7">
        <dgm:presLayoutVars>
          <dgm:bulletEnabled val="1"/>
        </dgm:presLayoutVars>
      </dgm:prSet>
      <dgm:spPr/>
    </dgm:pt>
    <dgm:pt modelId="{AA1AE50C-5406-406B-8589-6378135E20E2}" type="pres">
      <dgm:prSet presAssocID="{2194B67E-DA9C-4E34-A35F-B6263DB10E6A}" presName="parSpace" presStyleCnt="0"/>
      <dgm:spPr/>
    </dgm:pt>
    <dgm:pt modelId="{07AFB3CC-AB9D-4A7E-AADF-EA9B1257F445}" type="pres">
      <dgm:prSet presAssocID="{DB04B486-6BA8-40CD-AEF4-4E557252559A}" presName="parTxOnly" presStyleLbl="node1" presStyleIdx="1" presStyleCnt="7">
        <dgm:presLayoutVars>
          <dgm:bulletEnabled val="1"/>
        </dgm:presLayoutVars>
      </dgm:prSet>
      <dgm:spPr/>
    </dgm:pt>
    <dgm:pt modelId="{B22E9132-8EA0-4DE2-BA98-006638F41397}" type="pres">
      <dgm:prSet presAssocID="{0B95C2CC-ECB6-4DE6-9304-074E2A09B8A9}" presName="parSpace" presStyleCnt="0"/>
      <dgm:spPr/>
    </dgm:pt>
    <dgm:pt modelId="{A88950A9-353F-49BF-9412-6229655B2858}" type="pres">
      <dgm:prSet presAssocID="{E1BF536D-FC11-4CFB-8E5E-2BDC55E7D5FA}" presName="parTxOnly" presStyleLbl="node1" presStyleIdx="2" presStyleCnt="7">
        <dgm:presLayoutVars>
          <dgm:bulletEnabled val="1"/>
        </dgm:presLayoutVars>
      </dgm:prSet>
      <dgm:spPr/>
    </dgm:pt>
    <dgm:pt modelId="{FFF94467-9BF0-4E76-93CF-0552976CA03E}" type="pres">
      <dgm:prSet presAssocID="{ED8C341A-7230-45EE-AAA9-1C5049855444}" presName="parSpace" presStyleCnt="0"/>
      <dgm:spPr/>
    </dgm:pt>
    <dgm:pt modelId="{58671C11-6DCD-440B-9993-5E3F763BAB95}" type="pres">
      <dgm:prSet presAssocID="{BB4C357B-C9DB-464B-8D9F-972D4CA24FBB}" presName="parTxOnly" presStyleLbl="node1" presStyleIdx="3" presStyleCnt="7">
        <dgm:presLayoutVars>
          <dgm:bulletEnabled val="1"/>
        </dgm:presLayoutVars>
      </dgm:prSet>
      <dgm:spPr/>
    </dgm:pt>
    <dgm:pt modelId="{DDFF1C5C-F4E1-47CE-8AD0-783523071527}" type="pres">
      <dgm:prSet presAssocID="{213E5F00-7FAE-4A31-AE82-0D85656BB833}" presName="parSpace" presStyleCnt="0"/>
      <dgm:spPr/>
    </dgm:pt>
    <dgm:pt modelId="{88ACB6B0-5498-4AAB-A834-B6FA8A4E6593}" type="pres">
      <dgm:prSet presAssocID="{57EF8227-89D4-4FAA-B406-ECB0ED9B1C46}" presName="parTxOnly" presStyleLbl="node1" presStyleIdx="4" presStyleCnt="7">
        <dgm:presLayoutVars>
          <dgm:bulletEnabled val="1"/>
        </dgm:presLayoutVars>
      </dgm:prSet>
      <dgm:spPr/>
    </dgm:pt>
    <dgm:pt modelId="{55F0C304-9756-48C9-B48B-183586B5A932}" type="pres">
      <dgm:prSet presAssocID="{E435BAF1-1451-45FC-A91A-5C37E895622C}" presName="parSpace" presStyleCnt="0"/>
      <dgm:spPr/>
    </dgm:pt>
    <dgm:pt modelId="{218B2140-D22F-447E-9441-6EA12F65B316}" type="pres">
      <dgm:prSet presAssocID="{D3B9C1B3-E9A7-45A6-B123-B9EFF9FA1FF6}" presName="parTxOnly" presStyleLbl="node1" presStyleIdx="5" presStyleCnt="7">
        <dgm:presLayoutVars>
          <dgm:bulletEnabled val="1"/>
        </dgm:presLayoutVars>
      </dgm:prSet>
      <dgm:spPr/>
    </dgm:pt>
    <dgm:pt modelId="{6A9CA624-A150-46CE-AF93-5B42CB3692ED}" type="pres">
      <dgm:prSet presAssocID="{35B2EAD8-BC4A-4513-A7EA-76C4A24F3FB0}" presName="parSpace" presStyleCnt="0"/>
      <dgm:spPr/>
    </dgm:pt>
    <dgm:pt modelId="{AD5D6005-28B9-40D7-997B-311A1BF44AF2}" type="pres">
      <dgm:prSet presAssocID="{DA44AE31-BF02-44AF-8008-A6A4EDBEF513}" presName="parTxOnly" presStyleLbl="node1" presStyleIdx="6" presStyleCnt="7">
        <dgm:presLayoutVars>
          <dgm:bulletEnabled val="1"/>
        </dgm:presLayoutVars>
      </dgm:prSet>
      <dgm:spPr/>
    </dgm:pt>
  </dgm:ptLst>
  <dgm:cxnLst>
    <dgm:cxn modelId="{FB57D80F-9375-40F6-B4AA-BE99CE5A6515}" type="presOf" srcId="{DB04B486-6BA8-40CD-AEF4-4E557252559A}" destId="{07AFB3CC-AB9D-4A7E-AADF-EA9B1257F445}" srcOrd="0" destOrd="0" presId="urn:microsoft.com/office/officeart/2005/8/layout/hChevron3"/>
    <dgm:cxn modelId="{4F03C713-AD86-44C4-9C8A-036C7CE2D496}" type="presOf" srcId="{BB4C357B-C9DB-464B-8D9F-972D4CA24FBB}" destId="{58671C11-6DCD-440B-9993-5E3F763BAB95}" srcOrd="0" destOrd="0" presId="urn:microsoft.com/office/officeart/2005/8/layout/hChevron3"/>
    <dgm:cxn modelId="{6715911B-DC59-4F40-927C-9A3B9DD1F0C1}" type="presOf" srcId="{4819E109-FC04-486D-9E71-BB7BE8F76D61}" destId="{F3797EE0-A4B7-435B-81BA-E994AFC43567}" srcOrd="0" destOrd="0" presId="urn:microsoft.com/office/officeart/2005/8/layout/hChevron3"/>
    <dgm:cxn modelId="{35F29223-69B4-464F-944C-32F3C5BC2C1B}" type="presOf" srcId="{DA44AE31-BF02-44AF-8008-A6A4EDBEF513}" destId="{AD5D6005-28B9-40D7-997B-311A1BF44AF2}" srcOrd="0" destOrd="0" presId="urn:microsoft.com/office/officeart/2005/8/layout/hChevron3"/>
    <dgm:cxn modelId="{2C2D7829-4935-4860-A454-D9EBC514A576}" srcId="{4819E109-FC04-486D-9E71-BB7BE8F76D61}" destId="{D3B9C1B3-E9A7-45A6-B123-B9EFF9FA1FF6}" srcOrd="5" destOrd="0" parTransId="{CEC9B961-BB46-4A39-9312-76B4EAED9FA2}" sibTransId="{35B2EAD8-BC4A-4513-A7EA-76C4A24F3FB0}"/>
    <dgm:cxn modelId="{DF6C7B46-58ED-4701-BED6-FE66EA076749}" srcId="{4819E109-FC04-486D-9E71-BB7BE8F76D61}" destId="{57EF8227-89D4-4FAA-B406-ECB0ED9B1C46}" srcOrd="4" destOrd="0" parTransId="{E11FB57F-8F66-4EFB-94A9-344E6E5DEF86}" sibTransId="{E435BAF1-1451-45FC-A91A-5C37E895622C}"/>
    <dgm:cxn modelId="{D608764A-28D3-420D-B3B5-1393C119E4C6}" type="presOf" srcId="{E1BF536D-FC11-4CFB-8E5E-2BDC55E7D5FA}" destId="{A88950A9-353F-49BF-9412-6229655B2858}" srcOrd="0" destOrd="0" presId="urn:microsoft.com/office/officeart/2005/8/layout/hChevron3"/>
    <dgm:cxn modelId="{E4F6824A-B020-4A48-A299-05ED9CBC2C42}" type="presOf" srcId="{D3B9C1B3-E9A7-45A6-B123-B9EFF9FA1FF6}" destId="{218B2140-D22F-447E-9441-6EA12F65B316}" srcOrd="0" destOrd="0" presId="urn:microsoft.com/office/officeart/2005/8/layout/hChevron3"/>
    <dgm:cxn modelId="{C0AAC555-FEE3-4216-94FF-3E5875A7FF1A}" srcId="{4819E109-FC04-486D-9E71-BB7BE8F76D61}" destId="{DA44AE31-BF02-44AF-8008-A6A4EDBEF513}" srcOrd="6" destOrd="0" parTransId="{05937913-776D-44CE-AD87-BA1DFD927D17}" sibTransId="{C852A1DF-0917-433A-9042-E8B74EDD3119}"/>
    <dgm:cxn modelId="{1207665C-E098-4470-BFBC-388D2EACDC63}" srcId="{4819E109-FC04-486D-9E71-BB7BE8F76D61}" destId="{6D4AE7B5-B626-45E1-84BA-20A2566CD330}" srcOrd="0" destOrd="0" parTransId="{A6E2E1A0-AB59-4024-8EB4-2FF645FCB7F8}" sibTransId="{2194B67E-DA9C-4E34-A35F-B6263DB10E6A}"/>
    <dgm:cxn modelId="{FE00F26A-5423-468D-873A-ECE1CB0FE5B3}" type="presOf" srcId="{57EF8227-89D4-4FAA-B406-ECB0ED9B1C46}" destId="{88ACB6B0-5498-4AAB-A834-B6FA8A4E6593}" srcOrd="0" destOrd="0" presId="urn:microsoft.com/office/officeart/2005/8/layout/hChevron3"/>
    <dgm:cxn modelId="{C8D13282-5608-4F63-A0B1-8148C76525FA}" srcId="{4819E109-FC04-486D-9E71-BB7BE8F76D61}" destId="{BB4C357B-C9DB-464B-8D9F-972D4CA24FBB}" srcOrd="3" destOrd="0" parTransId="{86B8A521-FB6B-42DE-A16B-1BA75DE9CA49}" sibTransId="{213E5F00-7FAE-4A31-AE82-0D85656BB833}"/>
    <dgm:cxn modelId="{C7D7E6D4-6332-4E54-A2B8-E6012BE9DE02}" srcId="{4819E109-FC04-486D-9E71-BB7BE8F76D61}" destId="{DB04B486-6BA8-40CD-AEF4-4E557252559A}" srcOrd="1" destOrd="0" parTransId="{4CC0EBB0-99D4-4058-8933-3BF5D23E2AE4}" sibTransId="{0B95C2CC-ECB6-4DE6-9304-074E2A09B8A9}"/>
    <dgm:cxn modelId="{00540CDF-B3DE-4B22-BAB2-2E244C0BD732}" type="presOf" srcId="{6D4AE7B5-B626-45E1-84BA-20A2566CD330}" destId="{BCEC8484-D00B-4542-9AC5-F7E0068C7722}" srcOrd="0" destOrd="0" presId="urn:microsoft.com/office/officeart/2005/8/layout/hChevron3"/>
    <dgm:cxn modelId="{59FF5BFD-5C49-419F-8E99-36CCFD82886B}" srcId="{4819E109-FC04-486D-9E71-BB7BE8F76D61}" destId="{E1BF536D-FC11-4CFB-8E5E-2BDC55E7D5FA}" srcOrd="2" destOrd="0" parTransId="{D65CE895-4255-4F0F-9E4C-AFD2172744E3}" sibTransId="{ED8C341A-7230-45EE-AAA9-1C5049855444}"/>
    <dgm:cxn modelId="{296F641C-197D-4357-84DD-68139AEE60FC}" type="presParOf" srcId="{F3797EE0-A4B7-435B-81BA-E994AFC43567}" destId="{BCEC8484-D00B-4542-9AC5-F7E0068C7722}" srcOrd="0" destOrd="0" presId="urn:microsoft.com/office/officeart/2005/8/layout/hChevron3"/>
    <dgm:cxn modelId="{8840C2E5-C5AB-4980-873E-541EA14A1A2D}" type="presParOf" srcId="{F3797EE0-A4B7-435B-81BA-E994AFC43567}" destId="{AA1AE50C-5406-406B-8589-6378135E20E2}" srcOrd="1" destOrd="0" presId="urn:microsoft.com/office/officeart/2005/8/layout/hChevron3"/>
    <dgm:cxn modelId="{AECA26B8-89C0-44ED-B523-6C21B2524B53}" type="presParOf" srcId="{F3797EE0-A4B7-435B-81BA-E994AFC43567}" destId="{07AFB3CC-AB9D-4A7E-AADF-EA9B1257F445}" srcOrd="2" destOrd="0" presId="urn:microsoft.com/office/officeart/2005/8/layout/hChevron3"/>
    <dgm:cxn modelId="{98E1EC36-C371-4940-A95C-DCDD1E9D7B35}" type="presParOf" srcId="{F3797EE0-A4B7-435B-81BA-E994AFC43567}" destId="{B22E9132-8EA0-4DE2-BA98-006638F41397}" srcOrd="3" destOrd="0" presId="urn:microsoft.com/office/officeart/2005/8/layout/hChevron3"/>
    <dgm:cxn modelId="{AA9F1832-90F9-4DB7-917A-219A3198C5A8}" type="presParOf" srcId="{F3797EE0-A4B7-435B-81BA-E994AFC43567}" destId="{A88950A9-353F-49BF-9412-6229655B2858}" srcOrd="4" destOrd="0" presId="urn:microsoft.com/office/officeart/2005/8/layout/hChevron3"/>
    <dgm:cxn modelId="{E332D788-77AB-43D1-B9FA-86B506DE1971}" type="presParOf" srcId="{F3797EE0-A4B7-435B-81BA-E994AFC43567}" destId="{FFF94467-9BF0-4E76-93CF-0552976CA03E}" srcOrd="5" destOrd="0" presId="urn:microsoft.com/office/officeart/2005/8/layout/hChevron3"/>
    <dgm:cxn modelId="{CB14DAFD-222C-4453-9627-3E0E43CA8396}" type="presParOf" srcId="{F3797EE0-A4B7-435B-81BA-E994AFC43567}" destId="{58671C11-6DCD-440B-9993-5E3F763BAB95}" srcOrd="6" destOrd="0" presId="urn:microsoft.com/office/officeart/2005/8/layout/hChevron3"/>
    <dgm:cxn modelId="{D7A44C0F-23DB-4B92-BF5D-919EE59D00A2}" type="presParOf" srcId="{F3797EE0-A4B7-435B-81BA-E994AFC43567}" destId="{DDFF1C5C-F4E1-47CE-8AD0-783523071527}" srcOrd="7" destOrd="0" presId="urn:microsoft.com/office/officeart/2005/8/layout/hChevron3"/>
    <dgm:cxn modelId="{EFD951C5-451E-4128-BBEB-9635D839DD28}" type="presParOf" srcId="{F3797EE0-A4B7-435B-81BA-E994AFC43567}" destId="{88ACB6B0-5498-4AAB-A834-B6FA8A4E6593}" srcOrd="8" destOrd="0" presId="urn:microsoft.com/office/officeart/2005/8/layout/hChevron3"/>
    <dgm:cxn modelId="{99381E09-9B44-4BB1-AF87-E577585905A5}" type="presParOf" srcId="{F3797EE0-A4B7-435B-81BA-E994AFC43567}" destId="{55F0C304-9756-48C9-B48B-183586B5A932}" srcOrd="9" destOrd="0" presId="urn:microsoft.com/office/officeart/2005/8/layout/hChevron3"/>
    <dgm:cxn modelId="{F5DED0BD-1014-411D-A112-03B20C2179FD}" type="presParOf" srcId="{F3797EE0-A4B7-435B-81BA-E994AFC43567}" destId="{218B2140-D22F-447E-9441-6EA12F65B316}" srcOrd="10" destOrd="0" presId="urn:microsoft.com/office/officeart/2005/8/layout/hChevron3"/>
    <dgm:cxn modelId="{9FAAD260-A4CA-4F0B-843A-55EB6C3AF11B}" type="presParOf" srcId="{F3797EE0-A4B7-435B-81BA-E994AFC43567}" destId="{6A9CA624-A150-46CE-AF93-5B42CB3692ED}" srcOrd="11" destOrd="0" presId="urn:microsoft.com/office/officeart/2005/8/layout/hChevron3"/>
    <dgm:cxn modelId="{E806564A-FB68-435B-BF0F-C8858B801AE3}" type="presParOf" srcId="{F3797EE0-A4B7-435B-81BA-E994AFC43567}" destId="{AD5D6005-28B9-40D7-997B-311A1BF44AF2}"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E49E97-2CC3-4584-988F-E25A53A3D3FC}" type="doc">
      <dgm:prSet loTypeId="urn:microsoft.com/office/officeart/2005/8/layout/hChevron3" loCatId="process" qsTypeId="urn:microsoft.com/office/officeart/2005/8/quickstyle/simple1" qsCatId="simple" csTypeId="urn:microsoft.com/office/officeart/2005/8/colors/accent1_2" csCatId="accent1" phldr="1"/>
      <dgm:spPr/>
    </dgm:pt>
    <dgm:pt modelId="{4EA30CBD-5F9F-4F67-A227-FC4EAB9BCBC1}">
      <dgm:prSet phldrT="[Teksti]" custT="1"/>
      <dgm:spPr/>
      <dgm:t>
        <a:bodyPr lIns="0" tIns="0" rIns="0" bIns="0"/>
        <a:lstStyle/>
        <a:p>
          <a:pPr>
            <a:lnSpc>
              <a:spcPts val="1200"/>
            </a:lnSpc>
            <a:spcAft>
              <a:spcPts val="0"/>
            </a:spcAft>
          </a:pPr>
          <a:r>
            <a:rPr lang="fi-FI" sz="1100" b="1" dirty="0"/>
            <a:t>2025–2030</a:t>
          </a:r>
          <a:br>
            <a:rPr lang="fi-FI" sz="1100" dirty="0"/>
          </a:br>
          <a:r>
            <a:rPr lang="fi-FI" sz="1100" dirty="0"/>
            <a:t>Lahden oikoradan nopeudennosto</a:t>
          </a:r>
        </a:p>
      </dgm:t>
    </dgm:pt>
    <dgm:pt modelId="{FC1E1D0E-6DDD-4E30-AE9F-6EDE305CBAB2}" type="parTrans" cxnId="{DB26670D-FC10-461C-9C34-F5998BCD319B}">
      <dgm:prSet/>
      <dgm:spPr/>
      <dgm:t>
        <a:bodyPr/>
        <a:lstStyle/>
        <a:p>
          <a:endParaRPr lang="fi-FI"/>
        </a:p>
      </dgm:t>
    </dgm:pt>
    <dgm:pt modelId="{E1004490-6882-43C0-8857-C209F9AE76E2}" type="sibTrans" cxnId="{DB26670D-FC10-461C-9C34-F5998BCD319B}">
      <dgm:prSet/>
      <dgm:spPr/>
      <dgm:t>
        <a:bodyPr/>
        <a:lstStyle/>
        <a:p>
          <a:endParaRPr lang="fi-FI"/>
        </a:p>
      </dgm:t>
    </dgm:pt>
    <dgm:pt modelId="{D37DA690-C632-4F81-AD22-A6C193D16A78}">
      <dgm:prSet phldrT="[Teksti]" custT="1"/>
      <dgm:spPr/>
      <dgm:t>
        <a:bodyPr lIns="0" tIns="0" rIns="0" bIns="0"/>
        <a:lstStyle/>
        <a:p>
          <a:pPr>
            <a:lnSpc>
              <a:spcPts val="1200"/>
            </a:lnSpc>
            <a:spcAft>
              <a:spcPts val="0"/>
            </a:spcAft>
          </a:pPr>
          <a:r>
            <a:rPr lang="fi-FI" sz="1100" b="1" dirty="0"/>
            <a:t>2030–2040</a:t>
          </a:r>
          <a:br>
            <a:rPr lang="fi-FI" sz="1100" dirty="0"/>
          </a:br>
          <a:r>
            <a:rPr lang="fi-FI" sz="1100" dirty="0"/>
            <a:t>Karjalan radan nopeudennosto</a:t>
          </a:r>
        </a:p>
      </dgm:t>
    </dgm:pt>
    <dgm:pt modelId="{A724E6E5-97FF-4153-B12D-A7FFF995A982}" type="parTrans" cxnId="{1C96C05E-839D-414D-9725-0CACA3A6A5CA}">
      <dgm:prSet/>
      <dgm:spPr/>
      <dgm:t>
        <a:bodyPr/>
        <a:lstStyle/>
        <a:p>
          <a:endParaRPr lang="fi-FI"/>
        </a:p>
      </dgm:t>
    </dgm:pt>
    <dgm:pt modelId="{E33EE07A-A58E-4EE5-8622-76F915AD27A4}" type="sibTrans" cxnId="{1C96C05E-839D-414D-9725-0CACA3A6A5CA}">
      <dgm:prSet/>
      <dgm:spPr/>
      <dgm:t>
        <a:bodyPr/>
        <a:lstStyle/>
        <a:p>
          <a:endParaRPr lang="fi-FI"/>
        </a:p>
      </dgm:t>
    </dgm:pt>
    <dgm:pt modelId="{AC85CCC7-7846-46E1-B7E5-88DF9BEF89AB}">
      <dgm:prSet phldrT="[Teksti]" custT="1"/>
      <dgm:spPr/>
      <dgm:t>
        <a:bodyPr lIns="0" tIns="0" rIns="0" bIns="0"/>
        <a:lstStyle/>
        <a:p>
          <a:pPr>
            <a:lnSpc>
              <a:spcPts val="1200"/>
            </a:lnSpc>
            <a:spcAft>
              <a:spcPts val="0"/>
            </a:spcAft>
          </a:pPr>
          <a:r>
            <a:rPr lang="fi-FI" sz="1100" b="1" dirty="0"/>
            <a:t>2030–2040</a:t>
          </a:r>
          <a:br>
            <a:rPr lang="fi-FI" sz="1100" dirty="0"/>
          </a:br>
          <a:r>
            <a:rPr lang="fi-FI" sz="1100" dirty="0"/>
            <a:t>Lahti–Heinola–Mikkeli-rata</a:t>
          </a:r>
        </a:p>
      </dgm:t>
    </dgm:pt>
    <dgm:pt modelId="{94445F7D-0A20-4908-8141-20E89A5576D5}" type="parTrans" cxnId="{9CDB2392-C256-46EA-B410-8EBE5A500743}">
      <dgm:prSet/>
      <dgm:spPr/>
      <dgm:t>
        <a:bodyPr/>
        <a:lstStyle/>
        <a:p>
          <a:endParaRPr lang="fi-FI"/>
        </a:p>
      </dgm:t>
    </dgm:pt>
    <dgm:pt modelId="{DA7CA8FD-C445-4ADE-B931-9C30F2575F73}" type="sibTrans" cxnId="{9CDB2392-C256-46EA-B410-8EBE5A500743}">
      <dgm:prSet/>
      <dgm:spPr/>
      <dgm:t>
        <a:bodyPr/>
        <a:lstStyle/>
        <a:p>
          <a:endParaRPr lang="fi-FI"/>
        </a:p>
      </dgm:t>
    </dgm:pt>
    <dgm:pt modelId="{6E4E12A7-2F10-4B46-953C-6D3BAEDA2E88}">
      <dgm:prSet phldrT="[Teksti]" custT="1"/>
      <dgm:spPr>
        <a:solidFill>
          <a:srgbClr val="92D050"/>
        </a:solidFill>
      </dgm:spPr>
      <dgm:t>
        <a:bodyPr lIns="36000" tIns="0" rIns="0"/>
        <a:lstStyle/>
        <a:p>
          <a:pPr>
            <a:lnSpc>
              <a:spcPts val="1200"/>
            </a:lnSpc>
            <a:spcAft>
              <a:spcPts val="0"/>
            </a:spcAft>
          </a:pPr>
          <a:r>
            <a:rPr lang="fi-FI" sz="1100" b="1" dirty="0"/>
            <a:t>2040</a:t>
          </a:r>
          <a:br>
            <a:rPr lang="fi-FI" sz="1100" dirty="0"/>
          </a:br>
          <a:r>
            <a:rPr lang="fi-FI" sz="1100" dirty="0"/>
            <a:t>Matka-aikahyödyt saavutettu</a:t>
          </a:r>
        </a:p>
      </dgm:t>
    </dgm:pt>
    <dgm:pt modelId="{5FCFFE78-1EDA-45EC-8CF8-CE3DF432A22E}" type="parTrans" cxnId="{A097E3BB-7317-4B3B-B1C4-1AC87268D0EE}">
      <dgm:prSet/>
      <dgm:spPr/>
      <dgm:t>
        <a:bodyPr/>
        <a:lstStyle/>
        <a:p>
          <a:endParaRPr lang="fi-FI"/>
        </a:p>
      </dgm:t>
    </dgm:pt>
    <dgm:pt modelId="{1960618F-E698-4E3B-8E26-70C2A1500429}" type="sibTrans" cxnId="{A097E3BB-7317-4B3B-B1C4-1AC87268D0EE}">
      <dgm:prSet/>
      <dgm:spPr/>
      <dgm:t>
        <a:bodyPr/>
        <a:lstStyle/>
        <a:p>
          <a:endParaRPr lang="fi-FI"/>
        </a:p>
      </dgm:t>
    </dgm:pt>
    <dgm:pt modelId="{A5E38087-5521-4549-AE0D-F898EC0A48D6}" type="pres">
      <dgm:prSet presAssocID="{36E49E97-2CC3-4584-988F-E25A53A3D3FC}" presName="Name0" presStyleCnt="0">
        <dgm:presLayoutVars>
          <dgm:dir/>
          <dgm:resizeHandles val="exact"/>
        </dgm:presLayoutVars>
      </dgm:prSet>
      <dgm:spPr/>
    </dgm:pt>
    <dgm:pt modelId="{29794439-6256-459D-9AF2-26A71DFDDEE5}" type="pres">
      <dgm:prSet presAssocID="{4EA30CBD-5F9F-4F67-A227-FC4EAB9BCBC1}" presName="parTxOnly" presStyleLbl="node1" presStyleIdx="0" presStyleCnt="4">
        <dgm:presLayoutVars>
          <dgm:bulletEnabled val="1"/>
        </dgm:presLayoutVars>
      </dgm:prSet>
      <dgm:spPr/>
    </dgm:pt>
    <dgm:pt modelId="{3E840DA5-DEE5-4CC6-AA22-65C377D3C922}" type="pres">
      <dgm:prSet presAssocID="{E1004490-6882-43C0-8857-C209F9AE76E2}" presName="parSpace" presStyleCnt="0"/>
      <dgm:spPr/>
    </dgm:pt>
    <dgm:pt modelId="{0054D021-A986-4493-AEF1-A18B4C2A28AC}" type="pres">
      <dgm:prSet presAssocID="{D37DA690-C632-4F81-AD22-A6C193D16A78}" presName="parTxOnly" presStyleLbl="node1" presStyleIdx="1" presStyleCnt="4">
        <dgm:presLayoutVars>
          <dgm:bulletEnabled val="1"/>
        </dgm:presLayoutVars>
      </dgm:prSet>
      <dgm:spPr/>
    </dgm:pt>
    <dgm:pt modelId="{B4166AB4-6701-4FEF-AB97-3BFE87A2A77D}" type="pres">
      <dgm:prSet presAssocID="{E33EE07A-A58E-4EE5-8622-76F915AD27A4}" presName="parSpace" presStyleCnt="0"/>
      <dgm:spPr/>
    </dgm:pt>
    <dgm:pt modelId="{43369BF8-6832-425C-96B0-C813E8C095CA}" type="pres">
      <dgm:prSet presAssocID="{AC85CCC7-7846-46E1-B7E5-88DF9BEF89AB}" presName="parTxOnly" presStyleLbl="node1" presStyleIdx="2" presStyleCnt="4">
        <dgm:presLayoutVars>
          <dgm:bulletEnabled val="1"/>
        </dgm:presLayoutVars>
      </dgm:prSet>
      <dgm:spPr/>
    </dgm:pt>
    <dgm:pt modelId="{6FEF405C-44EF-4911-A554-51F01289CD5B}" type="pres">
      <dgm:prSet presAssocID="{DA7CA8FD-C445-4ADE-B931-9C30F2575F73}" presName="parSpace" presStyleCnt="0"/>
      <dgm:spPr/>
    </dgm:pt>
    <dgm:pt modelId="{1D3930EC-4344-4272-A283-424A6798954F}" type="pres">
      <dgm:prSet presAssocID="{6E4E12A7-2F10-4B46-953C-6D3BAEDA2E88}" presName="parTxOnly" presStyleLbl="node1" presStyleIdx="3" presStyleCnt="4">
        <dgm:presLayoutVars>
          <dgm:bulletEnabled val="1"/>
        </dgm:presLayoutVars>
      </dgm:prSet>
      <dgm:spPr/>
    </dgm:pt>
  </dgm:ptLst>
  <dgm:cxnLst>
    <dgm:cxn modelId="{DB26670D-FC10-461C-9C34-F5998BCD319B}" srcId="{36E49E97-2CC3-4584-988F-E25A53A3D3FC}" destId="{4EA30CBD-5F9F-4F67-A227-FC4EAB9BCBC1}" srcOrd="0" destOrd="0" parTransId="{FC1E1D0E-6DDD-4E30-AE9F-6EDE305CBAB2}" sibTransId="{E1004490-6882-43C0-8857-C209F9AE76E2}"/>
    <dgm:cxn modelId="{036A4B36-7C0A-4120-9EA0-148A148F8994}" type="presOf" srcId="{36E49E97-2CC3-4584-988F-E25A53A3D3FC}" destId="{A5E38087-5521-4549-AE0D-F898EC0A48D6}" srcOrd="0" destOrd="0" presId="urn:microsoft.com/office/officeart/2005/8/layout/hChevron3"/>
    <dgm:cxn modelId="{1C96C05E-839D-414D-9725-0CACA3A6A5CA}" srcId="{36E49E97-2CC3-4584-988F-E25A53A3D3FC}" destId="{D37DA690-C632-4F81-AD22-A6C193D16A78}" srcOrd="1" destOrd="0" parTransId="{A724E6E5-97FF-4153-B12D-A7FFF995A982}" sibTransId="{E33EE07A-A58E-4EE5-8622-76F915AD27A4}"/>
    <dgm:cxn modelId="{2F536168-0D04-4843-9DEA-9B6854F1D5BB}" type="presOf" srcId="{D37DA690-C632-4F81-AD22-A6C193D16A78}" destId="{0054D021-A986-4493-AEF1-A18B4C2A28AC}" srcOrd="0" destOrd="0" presId="urn:microsoft.com/office/officeart/2005/8/layout/hChevron3"/>
    <dgm:cxn modelId="{9CDB2392-C256-46EA-B410-8EBE5A500743}" srcId="{36E49E97-2CC3-4584-988F-E25A53A3D3FC}" destId="{AC85CCC7-7846-46E1-B7E5-88DF9BEF89AB}" srcOrd="2" destOrd="0" parTransId="{94445F7D-0A20-4908-8141-20E89A5576D5}" sibTransId="{DA7CA8FD-C445-4ADE-B931-9C30F2575F73}"/>
    <dgm:cxn modelId="{1BF86EA6-4359-4845-82C9-FE1E4AFB3F41}" type="presOf" srcId="{4EA30CBD-5F9F-4F67-A227-FC4EAB9BCBC1}" destId="{29794439-6256-459D-9AF2-26A71DFDDEE5}" srcOrd="0" destOrd="0" presId="urn:microsoft.com/office/officeart/2005/8/layout/hChevron3"/>
    <dgm:cxn modelId="{770F72A6-FCAF-44FD-9D88-3F2C25965E1E}" type="presOf" srcId="{AC85CCC7-7846-46E1-B7E5-88DF9BEF89AB}" destId="{43369BF8-6832-425C-96B0-C813E8C095CA}" srcOrd="0" destOrd="0" presId="urn:microsoft.com/office/officeart/2005/8/layout/hChevron3"/>
    <dgm:cxn modelId="{A40079B5-7D01-47AA-A4A2-03093FBC3116}" type="presOf" srcId="{6E4E12A7-2F10-4B46-953C-6D3BAEDA2E88}" destId="{1D3930EC-4344-4272-A283-424A6798954F}" srcOrd="0" destOrd="0" presId="urn:microsoft.com/office/officeart/2005/8/layout/hChevron3"/>
    <dgm:cxn modelId="{A097E3BB-7317-4B3B-B1C4-1AC87268D0EE}" srcId="{36E49E97-2CC3-4584-988F-E25A53A3D3FC}" destId="{6E4E12A7-2F10-4B46-953C-6D3BAEDA2E88}" srcOrd="3" destOrd="0" parTransId="{5FCFFE78-1EDA-45EC-8CF8-CE3DF432A22E}" sibTransId="{1960618F-E698-4E3B-8E26-70C2A1500429}"/>
    <dgm:cxn modelId="{A5604D23-6A57-4D5F-9870-CB5397E87CD3}" type="presParOf" srcId="{A5E38087-5521-4549-AE0D-F898EC0A48D6}" destId="{29794439-6256-459D-9AF2-26A71DFDDEE5}" srcOrd="0" destOrd="0" presId="urn:microsoft.com/office/officeart/2005/8/layout/hChevron3"/>
    <dgm:cxn modelId="{922FBDC8-0E7B-41F2-B40F-0D22452B5533}" type="presParOf" srcId="{A5E38087-5521-4549-AE0D-F898EC0A48D6}" destId="{3E840DA5-DEE5-4CC6-AA22-65C377D3C922}" srcOrd="1" destOrd="0" presId="urn:microsoft.com/office/officeart/2005/8/layout/hChevron3"/>
    <dgm:cxn modelId="{5F2DE1BE-024B-4A19-977D-40B406B0E950}" type="presParOf" srcId="{A5E38087-5521-4549-AE0D-F898EC0A48D6}" destId="{0054D021-A986-4493-AEF1-A18B4C2A28AC}" srcOrd="2" destOrd="0" presId="urn:microsoft.com/office/officeart/2005/8/layout/hChevron3"/>
    <dgm:cxn modelId="{E8F75803-7EC1-4DAA-BE6E-63A4584E00AB}" type="presParOf" srcId="{A5E38087-5521-4549-AE0D-F898EC0A48D6}" destId="{B4166AB4-6701-4FEF-AB97-3BFE87A2A77D}" srcOrd="3" destOrd="0" presId="urn:microsoft.com/office/officeart/2005/8/layout/hChevron3"/>
    <dgm:cxn modelId="{F2FCA42C-CFD5-43E0-A37D-630EB71D39F6}" type="presParOf" srcId="{A5E38087-5521-4549-AE0D-F898EC0A48D6}" destId="{43369BF8-6832-425C-96B0-C813E8C095CA}" srcOrd="4" destOrd="0" presId="urn:microsoft.com/office/officeart/2005/8/layout/hChevron3"/>
    <dgm:cxn modelId="{BC8A9111-F7FA-4D38-8101-52BBDE4CE9C0}" type="presParOf" srcId="{A5E38087-5521-4549-AE0D-F898EC0A48D6}" destId="{6FEF405C-44EF-4911-A554-51F01289CD5B}" srcOrd="5" destOrd="0" presId="urn:microsoft.com/office/officeart/2005/8/layout/hChevron3"/>
    <dgm:cxn modelId="{DDA902FA-111B-4C5A-BB4C-6F40AAD8699E}" type="presParOf" srcId="{A5E38087-5521-4549-AE0D-F898EC0A48D6}" destId="{1D3930EC-4344-4272-A283-424A6798954F}"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C2B38E-ED58-49E5-9CDA-811EBDDF674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i-FI"/>
        </a:p>
      </dgm:t>
    </dgm:pt>
    <dgm:pt modelId="{632DCCEA-62AE-4B65-8F6B-1035AAEBD563}">
      <dgm:prSet phldrT="[Teksti]" custT="1"/>
      <dgm:spPr/>
      <dgm:t>
        <a:bodyPr/>
        <a:lstStyle/>
        <a:p>
          <a:pPr algn="ctr"/>
          <a:r>
            <a:rPr lang="fi-FI" sz="1600" b="1" dirty="0"/>
            <a:t>Nykyisten ratojen</a:t>
          </a:r>
          <a:br>
            <a:rPr lang="fi-FI" sz="1600" b="1" dirty="0"/>
          </a:br>
          <a:r>
            <a:rPr lang="fi-FI" sz="1600" b="1" dirty="0"/>
            <a:t>kehittäminen</a:t>
          </a:r>
        </a:p>
      </dgm:t>
    </dgm:pt>
    <dgm:pt modelId="{A19D723A-12EE-4BDA-9EC3-0580B0093E3D}" type="parTrans" cxnId="{4AA52821-9D3D-41E0-8463-F1CC5A0A4A7C}">
      <dgm:prSet/>
      <dgm:spPr/>
      <dgm:t>
        <a:bodyPr/>
        <a:lstStyle/>
        <a:p>
          <a:endParaRPr lang="fi-FI"/>
        </a:p>
      </dgm:t>
    </dgm:pt>
    <dgm:pt modelId="{E007A571-A9B0-4434-8241-43AC4A405BA6}" type="sibTrans" cxnId="{4AA52821-9D3D-41E0-8463-F1CC5A0A4A7C}">
      <dgm:prSet/>
      <dgm:spPr/>
      <dgm:t>
        <a:bodyPr/>
        <a:lstStyle/>
        <a:p>
          <a:endParaRPr lang="fi-FI"/>
        </a:p>
      </dgm:t>
    </dgm:pt>
    <dgm:pt modelId="{2EF94EB0-CB2B-413D-977F-C985D59578E0}">
      <dgm:prSet phldrT="[Teksti]" custT="1"/>
      <dgm:spPr>
        <a:solidFill>
          <a:schemeClr val="accent4">
            <a:lumMod val="20000"/>
            <a:lumOff val="80000"/>
            <a:alpha val="90000"/>
          </a:schemeClr>
        </a:solidFill>
        <a:ln>
          <a:noFill/>
        </a:ln>
      </dgm:spPr>
      <dgm:t>
        <a:bodyPr lIns="144000" tIns="0" rIns="144000" bIns="0"/>
        <a:lstStyle/>
        <a:p>
          <a:pPr marL="144000" indent="-144000">
            <a:lnSpc>
              <a:spcPts val="1400"/>
            </a:lnSpc>
            <a:spcBef>
              <a:spcPts val="700"/>
            </a:spcBef>
            <a:spcAft>
              <a:spcPts val="0"/>
            </a:spcAft>
          </a:pPr>
          <a:r>
            <a:rPr lang="fi-FI" sz="1100" dirty="0">
              <a:solidFill>
                <a:schemeClr val="tx1"/>
              </a:solidFill>
            </a:rPr>
            <a:t>Lahden oikoradan nopeudennosto: Kustannusarvio 15–30 M€, matka-aikasäästö 11 min.</a:t>
          </a:r>
        </a:p>
      </dgm:t>
    </dgm:pt>
    <dgm:pt modelId="{9534EB48-91CD-4A36-8BDE-AD82B9BC5DFA}" type="parTrans" cxnId="{DE851C55-DCAB-4889-AF2D-EF5E77470B2E}">
      <dgm:prSet/>
      <dgm:spPr/>
      <dgm:t>
        <a:bodyPr/>
        <a:lstStyle/>
        <a:p>
          <a:endParaRPr lang="fi-FI"/>
        </a:p>
      </dgm:t>
    </dgm:pt>
    <dgm:pt modelId="{36339BBD-A39A-48A8-B279-DEB1D4797A2F}" type="sibTrans" cxnId="{DE851C55-DCAB-4889-AF2D-EF5E77470B2E}">
      <dgm:prSet/>
      <dgm:spPr/>
      <dgm:t>
        <a:bodyPr/>
        <a:lstStyle/>
        <a:p>
          <a:endParaRPr lang="fi-FI"/>
        </a:p>
      </dgm:t>
    </dgm:pt>
    <dgm:pt modelId="{38E2ACD0-BC64-4BB3-9BB3-B8DF2E900A32}">
      <dgm:prSet phldrT="[Teksti]" custT="1"/>
      <dgm:spPr/>
      <dgm:t>
        <a:bodyPr/>
        <a:lstStyle/>
        <a:p>
          <a:r>
            <a:rPr lang="fi-FI" sz="1600" b="1" dirty="0"/>
            <a:t>Lahti–Heinola–</a:t>
          </a:r>
          <a:br>
            <a:rPr lang="fi-FI" sz="1600" b="1" dirty="0"/>
          </a:br>
          <a:r>
            <a:rPr lang="fi-FI" sz="1600" b="1" dirty="0"/>
            <a:t>Mikkeli-rata</a:t>
          </a:r>
        </a:p>
      </dgm:t>
    </dgm:pt>
    <dgm:pt modelId="{575B5570-4C07-4704-AE2D-3346E56B7CAC}" type="parTrans" cxnId="{586F1B29-3D5C-4D62-812F-0334977F539B}">
      <dgm:prSet/>
      <dgm:spPr/>
      <dgm:t>
        <a:bodyPr/>
        <a:lstStyle/>
        <a:p>
          <a:endParaRPr lang="fi-FI"/>
        </a:p>
      </dgm:t>
    </dgm:pt>
    <dgm:pt modelId="{BCD06513-9EA0-4229-91BA-E5B67C463DD3}" type="sibTrans" cxnId="{586F1B29-3D5C-4D62-812F-0334977F539B}">
      <dgm:prSet/>
      <dgm:spPr/>
      <dgm:t>
        <a:bodyPr/>
        <a:lstStyle/>
        <a:p>
          <a:endParaRPr lang="fi-FI"/>
        </a:p>
      </dgm:t>
    </dgm:pt>
    <dgm:pt modelId="{2B0AA0C0-830C-4E64-BC62-40ACF8626E0F}">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700"/>
            </a:spcBef>
            <a:spcAft>
              <a:spcPts val="0"/>
            </a:spcAft>
            <a:buChar char="•"/>
          </a:pPr>
          <a:r>
            <a:rPr lang="fi-FI" sz="1100" kern="1200" dirty="0">
              <a:solidFill>
                <a:schemeClr val="tx1"/>
              </a:solidFill>
              <a:latin typeface="Calibri" panose="020F0502020204030204"/>
              <a:ea typeface="+mn-ea"/>
              <a:cs typeface="+mn-cs"/>
            </a:rPr>
            <a:t>Merkittävä matka-aikasäästö Lahti–Mikkeli-välille: 45–52 min riippuen valitusta nopeustasosta.</a:t>
          </a:r>
        </a:p>
      </dgm:t>
    </dgm:pt>
    <dgm:pt modelId="{21B32ADC-5F8A-4970-AF1C-C862D08F3463}" type="parTrans" cxnId="{DA3CAC7D-ACCC-4847-B29E-31B1C21D59AA}">
      <dgm:prSet/>
      <dgm:spPr/>
      <dgm:t>
        <a:bodyPr/>
        <a:lstStyle/>
        <a:p>
          <a:endParaRPr lang="fi-FI"/>
        </a:p>
      </dgm:t>
    </dgm:pt>
    <dgm:pt modelId="{421A7618-AE72-4893-85BE-8FAC722519AF}" type="sibTrans" cxnId="{DA3CAC7D-ACCC-4847-B29E-31B1C21D59AA}">
      <dgm:prSet/>
      <dgm:spPr/>
      <dgm:t>
        <a:bodyPr/>
        <a:lstStyle/>
        <a:p>
          <a:endParaRPr lang="fi-FI"/>
        </a:p>
      </dgm:t>
    </dgm:pt>
    <dgm:pt modelId="{AE64261D-FDCC-43B0-99FE-1EF6682AD10C}">
      <dgm:prSet phldrT="[Teksti]" custT="1"/>
      <dgm:spPr/>
      <dgm:t>
        <a:bodyPr/>
        <a:lstStyle/>
        <a:p>
          <a:r>
            <a:rPr lang="fi-FI" sz="1600" b="1" dirty="0"/>
            <a:t>Itärata </a:t>
          </a:r>
        </a:p>
      </dgm:t>
    </dgm:pt>
    <dgm:pt modelId="{EC11850C-053B-4374-B248-AAF7D8E03511}" type="parTrans" cxnId="{9D8BE297-984A-46B2-A1DA-37E5E512D639}">
      <dgm:prSet/>
      <dgm:spPr/>
      <dgm:t>
        <a:bodyPr/>
        <a:lstStyle/>
        <a:p>
          <a:endParaRPr lang="fi-FI"/>
        </a:p>
      </dgm:t>
    </dgm:pt>
    <dgm:pt modelId="{5A25A046-8ABA-40B6-AE0B-4ACCB73CD8B8}" type="sibTrans" cxnId="{9D8BE297-984A-46B2-A1DA-37E5E512D639}">
      <dgm:prSet/>
      <dgm:spPr/>
      <dgm:t>
        <a:bodyPr/>
        <a:lstStyle/>
        <a:p>
          <a:endParaRPr lang="fi-FI"/>
        </a:p>
      </dgm:t>
    </dgm:pt>
    <dgm:pt modelId="{5DA6D1AB-C8DB-4A8D-8395-3F539E857B7C}">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1000"/>
            </a:spcBef>
            <a:spcAft>
              <a:spcPts val="0"/>
            </a:spcAft>
            <a:buChar char="•"/>
          </a:pPr>
          <a:r>
            <a:rPr lang="fi-FI" sz="1100" kern="1200" dirty="0">
              <a:solidFill>
                <a:schemeClr val="tx1"/>
              </a:solidFill>
              <a:latin typeface="+mn-lt"/>
              <a:ea typeface="+mn-ea"/>
              <a:cs typeface="+mn-cs"/>
            </a:rPr>
            <a:t>Matka-aikasäästö</a:t>
          </a:r>
          <a:r>
            <a:rPr lang="fi-FI" sz="1100" kern="1200" baseline="0" dirty="0">
              <a:solidFill>
                <a:schemeClr val="tx1"/>
              </a:solidFill>
              <a:latin typeface="+mn-lt"/>
              <a:ea typeface="+mn-ea"/>
              <a:cs typeface="+mn-cs"/>
            </a:rPr>
            <a:t> Helsinki–Porvoo–Kouvola 14 min–21 min riippuen valitusta nopeustasosta.</a:t>
          </a:r>
          <a:endParaRPr lang="fi-FI" sz="1100" kern="1200" dirty="0">
            <a:solidFill>
              <a:schemeClr val="tx1"/>
            </a:solidFill>
            <a:latin typeface="+mn-lt"/>
            <a:ea typeface="+mn-ea"/>
            <a:cs typeface="+mn-cs"/>
          </a:endParaRPr>
        </a:p>
      </dgm:t>
    </dgm:pt>
    <dgm:pt modelId="{59B3214D-CFD0-4FC5-895A-BBB249286FA8}" type="parTrans" cxnId="{46AEC068-418A-4394-BBF4-45F8C7F07617}">
      <dgm:prSet/>
      <dgm:spPr/>
      <dgm:t>
        <a:bodyPr/>
        <a:lstStyle/>
        <a:p>
          <a:endParaRPr lang="fi-FI"/>
        </a:p>
      </dgm:t>
    </dgm:pt>
    <dgm:pt modelId="{CAFDFBC4-510B-41F7-A43B-2A6393937BFB}" type="sibTrans" cxnId="{46AEC068-418A-4394-BBF4-45F8C7F07617}">
      <dgm:prSet/>
      <dgm:spPr/>
      <dgm:t>
        <a:bodyPr/>
        <a:lstStyle/>
        <a:p>
          <a:endParaRPr lang="fi-FI"/>
        </a:p>
      </dgm:t>
    </dgm:pt>
    <dgm:pt modelId="{E69FC3FF-88D0-4F7F-BFD8-A236BC3AED9D}">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1000"/>
            </a:spcBef>
            <a:spcAft>
              <a:spcPts val="0"/>
            </a:spcAft>
            <a:buChar char="•"/>
          </a:pPr>
          <a:r>
            <a:rPr lang="fi-FI" sz="1100" kern="1200" dirty="0">
              <a:solidFill>
                <a:schemeClr val="tx1"/>
              </a:solidFill>
              <a:latin typeface="+mn-lt"/>
              <a:ea typeface="+mn-ea"/>
              <a:cs typeface="+mn-cs"/>
            </a:rPr>
            <a:t>Kustannusarvio </a:t>
          </a:r>
          <a:r>
            <a:rPr lang="fi-FI" sz="1100" kern="1200" dirty="0">
              <a:solidFill>
                <a:schemeClr val="tx1"/>
              </a:solidFill>
              <a:latin typeface="+mn-lt"/>
            </a:rPr>
            <a:t>noin 1 700 M€. </a:t>
          </a:r>
          <a:r>
            <a:rPr lang="fi-FI" sz="1100" kern="1200" dirty="0">
              <a:solidFill>
                <a:schemeClr val="tx1"/>
              </a:solidFill>
              <a:latin typeface="+mn-lt"/>
              <a:ea typeface="+mn-ea"/>
              <a:cs typeface="+mn-cs"/>
            </a:rPr>
            <a:t>Vaatimuksena Lentoradan rakentaminen, jonka kustannusarvio 2 700 M€. Yhteensä 4 400 M€.</a:t>
          </a:r>
        </a:p>
      </dgm:t>
    </dgm:pt>
    <dgm:pt modelId="{35AC3E1E-0BFA-4AE0-9C4A-44011EE1F0DF}" type="parTrans" cxnId="{F7C00A5D-1F55-416E-8E58-E81F01A27FFD}">
      <dgm:prSet/>
      <dgm:spPr/>
      <dgm:t>
        <a:bodyPr/>
        <a:lstStyle/>
        <a:p>
          <a:endParaRPr lang="fi-FI"/>
        </a:p>
      </dgm:t>
    </dgm:pt>
    <dgm:pt modelId="{DF44CE19-3C51-4A0A-B986-C4EC537DF20C}" type="sibTrans" cxnId="{F7C00A5D-1F55-416E-8E58-E81F01A27FFD}">
      <dgm:prSet/>
      <dgm:spPr/>
      <dgm:t>
        <a:bodyPr/>
        <a:lstStyle/>
        <a:p>
          <a:endParaRPr lang="fi-FI"/>
        </a:p>
      </dgm:t>
    </dgm:pt>
    <dgm:pt modelId="{DC18C520-E14D-494D-B089-A6D993D26B75}">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700"/>
            </a:spcBef>
            <a:spcAft>
              <a:spcPts val="0"/>
            </a:spcAft>
            <a:buChar char="•"/>
          </a:pPr>
          <a:r>
            <a:rPr lang="fi-FI" sz="1100" kern="1200" dirty="0">
              <a:solidFill>
                <a:schemeClr val="tx1"/>
              </a:solidFill>
              <a:latin typeface="Calibri" panose="020F0502020204030204"/>
              <a:ea typeface="+mn-ea"/>
              <a:cs typeface="+mn-cs"/>
            </a:rPr>
            <a:t>Kustannusarvio 1 540 M€.</a:t>
          </a:r>
        </a:p>
      </dgm:t>
    </dgm:pt>
    <dgm:pt modelId="{5CF9D35B-E012-4DED-800B-7CBFCB5D4E49}" type="parTrans" cxnId="{36B9BD46-7EEE-40F6-BB07-7B112C549B83}">
      <dgm:prSet/>
      <dgm:spPr/>
      <dgm:t>
        <a:bodyPr/>
        <a:lstStyle/>
        <a:p>
          <a:endParaRPr lang="fi-FI"/>
        </a:p>
      </dgm:t>
    </dgm:pt>
    <dgm:pt modelId="{3A48ADFA-7BFF-4FA0-8ECD-93C4A1340602}" type="sibTrans" cxnId="{36B9BD46-7EEE-40F6-BB07-7B112C549B83}">
      <dgm:prSet/>
      <dgm:spPr/>
      <dgm:t>
        <a:bodyPr/>
        <a:lstStyle/>
        <a:p>
          <a:endParaRPr lang="fi-FI"/>
        </a:p>
      </dgm:t>
    </dgm:pt>
    <dgm:pt modelId="{DE07DE6E-4344-4DC6-ADFA-D448EBDB3106}">
      <dgm:prSet phldrT="[Teksti]" custT="1"/>
      <dgm:spPr>
        <a:solidFill>
          <a:schemeClr val="accent4">
            <a:lumMod val="20000"/>
            <a:lumOff val="80000"/>
            <a:alpha val="90000"/>
          </a:schemeClr>
        </a:solidFill>
        <a:ln>
          <a:noFill/>
        </a:ln>
      </dgm:spPr>
      <dgm:t>
        <a:bodyPr lIns="144000" tIns="0" rIns="144000" bIns="0"/>
        <a:lstStyle/>
        <a:p>
          <a:pPr marL="144000" indent="-144000">
            <a:lnSpc>
              <a:spcPts val="1400"/>
            </a:lnSpc>
            <a:spcBef>
              <a:spcPts val="700"/>
            </a:spcBef>
            <a:spcAft>
              <a:spcPts val="0"/>
            </a:spcAft>
          </a:pPr>
          <a:r>
            <a:rPr lang="fi-FI" sz="1100" dirty="0">
              <a:solidFill>
                <a:schemeClr val="tx1"/>
              </a:solidFill>
            </a:rPr>
            <a:t>Karjalan radan nopeudennosto: Kustannusarvio n. 205 M€, matka-aikasäästö 16 min.</a:t>
          </a:r>
        </a:p>
      </dgm:t>
    </dgm:pt>
    <dgm:pt modelId="{91536FA1-A921-4F30-8FB9-9B90BBE17F29}" type="parTrans" cxnId="{A81332E2-FE48-45E9-A060-E455EF13C949}">
      <dgm:prSet/>
      <dgm:spPr/>
      <dgm:t>
        <a:bodyPr/>
        <a:lstStyle/>
        <a:p>
          <a:endParaRPr lang="fi-FI"/>
        </a:p>
      </dgm:t>
    </dgm:pt>
    <dgm:pt modelId="{4AD6FC90-02BE-4624-AC4C-3F01ABE049C8}" type="sibTrans" cxnId="{A81332E2-FE48-45E9-A060-E455EF13C949}">
      <dgm:prSet/>
      <dgm:spPr/>
      <dgm:t>
        <a:bodyPr/>
        <a:lstStyle/>
        <a:p>
          <a:endParaRPr lang="fi-FI"/>
        </a:p>
      </dgm:t>
    </dgm:pt>
    <dgm:pt modelId="{ECBB7C2F-E3C5-478D-9CF7-FEE8C8A1FEC8}">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700"/>
            </a:spcBef>
            <a:spcAft>
              <a:spcPts val="0"/>
            </a:spcAft>
            <a:buChar char="•"/>
          </a:pPr>
          <a:r>
            <a:rPr lang="fi-FI" sz="1100" kern="1200" dirty="0">
              <a:solidFill>
                <a:schemeClr val="tx1"/>
              </a:solidFill>
              <a:latin typeface="Calibri" panose="020F0502020204030204"/>
              <a:ea typeface="+mn-ea"/>
              <a:cs typeface="+mn-cs"/>
            </a:rPr>
            <a:t>Lahden seudun kaukoliikenneyhteydet paranevat.</a:t>
          </a:r>
        </a:p>
      </dgm:t>
    </dgm:pt>
    <dgm:pt modelId="{96859E64-53FF-4171-BDFF-310364C1203B}" type="parTrans" cxnId="{85ACECD5-A473-4AAC-A128-A8C1CDA4E29B}">
      <dgm:prSet/>
      <dgm:spPr/>
      <dgm:t>
        <a:bodyPr/>
        <a:lstStyle/>
        <a:p>
          <a:endParaRPr lang="fi-FI"/>
        </a:p>
      </dgm:t>
    </dgm:pt>
    <dgm:pt modelId="{D73ED013-ED03-4F3E-800B-0EBE126F58FB}" type="sibTrans" cxnId="{85ACECD5-A473-4AAC-A128-A8C1CDA4E29B}">
      <dgm:prSet/>
      <dgm:spPr/>
      <dgm:t>
        <a:bodyPr/>
        <a:lstStyle/>
        <a:p>
          <a:endParaRPr lang="fi-FI"/>
        </a:p>
      </dgm:t>
    </dgm:pt>
    <dgm:pt modelId="{ABB9EA6C-E33F-434B-881A-44CC99C35AB0}">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1000"/>
            </a:spcBef>
            <a:spcAft>
              <a:spcPts val="0"/>
            </a:spcAft>
            <a:buChar char="•"/>
          </a:pPr>
          <a:r>
            <a:rPr lang="fi-FI" sz="1100" kern="1200" dirty="0">
              <a:solidFill>
                <a:schemeClr val="tx1"/>
              </a:solidFill>
              <a:latin typeface="+mn-lt"/>
              <a:ea typeface="+mn-ea"/>
              <a:cs typeface="+mn-cs"/>
            </a:rPr>
            <a:t>Lahden kaukoliikenneyhteydet loppuvat.</a:t>
          </a:r>
        </a:p>
      </dgm:t>
    </dgm:pt>
    <dgm:pt modelId="{0F54BC57-2D6C-4B9B-AE03-985A8A8FB281}" type="parTrans" cxnId="{B08E1E86-222A-417A-964C-E94DA1CE8430}">
      <dgm:prSet/>
      <dgm:spPr/>
      <dgm:t>
        <a:bodyPr/>
        <a:lstStyle/>
        <a:p>
          <a:endParaRPr lang="fi-FI"/>
        </a:p>
      </dgm:t>
    </dgm:pt>
    <dgm:pt modelId="{8BD7B561-DB67-488E-9788-71BFE81BD702}" type="sibTrans" cxnId="{B08E1E86-222A-417A-964C-E94DA1CE8430}">
      <dgm:prSet/>
      <dgm:spPr/>
      <dgm:t>
        <a:bodyPr/>
        <a:lstStyle/>
        <a:p>
          <a:endParaRPr lang="fi-FI"/>
        </a:p>
      </dgm:t>
    </dgm:pt>
    <dgm:pt modelId="{48729112-4732-47E2-8EE1-6C77F15A7D23}">
      <dgm:prSet custT="1"/>
      <dgm:spPr>
        <a:solidFill>
          <a:schemeClr val="accent4">
            <a:lumMod val="20000"/>
            <a:lumOff val="80000"/>
            <a:alpha val="90000"/>
          </a:schemeClr>
        </a:solidFill>
        <a:ln>
          <a:noFill/>
        </a:ln>
      </dgm:spPr>
      <dgm:t>
        <a:bodyPr lIns="144000" tIns="0" rIns="144000" bIns="0"/>
        <a:lstStyle/>
        <a:p>
          <a:pPr marL="144000" indent="-144000">
            <a:lnSpc>
              <a:spcPts val="1400"/>
            </a:lnSpc>
            <a:spcBef>
              <a:spcPts val="700"/>
            </a:spcBef>
            <a:spcAft>
              <a:spcPts val="0"/>
            </a:spcAft>
          </a:pPr>
          <a:r>
            <a:rPr lang="fi-FI" sz="1100" dirty="0">
              <a:solidFill>
                <a:schemeClr val="tx1"/>
              </a:solidFill>
            </a:rPr>
            <a:t>Verrattain pienin kustannuksin on mahdollista saada jo nykyisten ratojen nopeustasoja paremmaksi ja matka-aikoja pienemmiksi.</a:t>
          </a:r>
        </a:p>
      </dgm:t>
    </dgm:pt>
    <dgm:pt modelId="{9A4C0F62-6D2B-46A9-A6C7-23480325BD41}" type="parTrans" cxnId="{C0EF8455-0A91-49AF-9720-89289C38D2F4}">
      <dgm:prSet/>
      <dgm:spPr/>
      <dgm:t>
        <a:bodyPr/>
        <a:lstStyle/>
        <a:p>
          <a:endParaRPr lang="fi-FI"/>
        </a:p>
      </dgm:t>
    </dgm:pt>
    <dgm:pt modelId="{E1CCA6FC-1A60-41C7-B7ED-5E944E1D29C6}" type="sibTrans" cxnId="{C0EF8455-0A91-49AF-9720-89289C38D2F4}">
      <dgm:prSet/>
      <dgm:spPr/>
      <dgm:t>
        <a:bodyPr/>
        <a:lstStyle/>
        <a:p>
          <a:endParaRPr lang="fi-FI"/>
        </a:p>
      </dgm:t>
    </dgm:pt>
    <dgm:pt modelId="{1091F149-7424-473B-888C-4E4490357BF8}">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700"/>
            </a:spcBef>
            <a:spcAft>
              <a:spcPts val="0"/>
            </a:spcAft>
            <a:buChar char="•"/>
          </a:pPr>
          <a:r>
            <a:rPr lang="fi-FI" sz="1100" kern="1200" dirty="0">
              <a:solidFill>
                <a:schemeClr val="tx1"/>
              </a:solidFill>
              <a:latin typeface="Calibri" panose="020F0502020204030204"/>
              <a:ea typeface="+mn-ea"/>
              <a:cs typeface="+mn-cs"/>
            </a:rPr>
            <a:t>Savon ja Kainuun saavutettavuus paranee huomattavasti.</a:t>
          </a:r>
        </a:p>
      </dgm:t>
    </dgm:pt>
    <dgm:pt modelId="{6FA5E1B1-F9F6-4F0C-8F71-B6C6D4F8DB06}" type="parTrans" cxnId="{0179AF3F-4E28-4BA3-9E99-B073ABA6474A}">
      <dgm:prSet/>
      <dgm:spPr/>
      <dgm:t>
        <a:bodyPr/>
        <a:lstStyle/>
        <a:p>
          <a:endParaRPr lang="fi-FI"/>
        </a:p>
      </dgm:t>
    </dgm:pt>
    <dgm:pt modelId="{E66C9B88-1DC1-420B-8E61-E7C04E6EC79C}" type="sibTrans" cxnId="{0179AF3F-4E28-4BA3-9E99-B073ABA6474A}">
      <dgm:prSet/>
      <dgm:spPr/>
      <dgm:t>
        <a:bodyPr/>
        <a:lstStyle/>
        <a:p>
          <a:endParaRPr lang="fi-FI"/>
        </a:p>
      </dgm:t>
    </dgm:pt>
    <dgm:pt modelId="{3EE70BD2-2A6A-471E-BA88-C11384E53724}">
      <dgm:prSet phldrT="[Teksti]" custT="1"/>
      <dgm:spPr>
        <a:solidFill>
          <a:schemeClr val="accent4">
            <a:lumMod val="20000"/>
            <a:lumOff val="80000"/>
            <a:alpha val="90000"/>
          </a:schemeClr>
        </a:solidFill>
        <a:ln>
          <a:noFill/>
        </a:ln>
      </dgm:spPr>
      <dgm:t>
        <a:bodyPr lIns="144000" tIns="0" rIns="144000" bIns="0"/>
        <a:lstStyle/>
        <a:p>
          <a:pPr marL="144000" lvl="1" indent="-144000" algn="l" defTabSz="533400">
            <a:lnSpc>
              <a:spcPts val="1400"/>
            </a:lnSpc>
            <a:spcBef>
              <a:spcPts val="1000"/>
            </a:spcBef>
            <a:spcAft>
              <a:spcPts val="0"/>
            </a:spcAft>
            <a:buChar char="•"/>
          </a:pPr>
          <a:r>
            <a:rPr lang="fi-FI" sz="1100" kern="1200" dirty="0">
              <a:solidFill>
                <a:schemeClr val="tx1"/>
              </a:solidFill>
              <a:latin typeface="+mn-lt"/>
              <a:ea typeface="+mn-ea"/>
              <a:cs typeface="+mn-cs"/>
            </a:rPr>
            <a:t>Matka-aikasäästö suhteessa kustannuksiin merkittävästi huonompi kuin nykyisten ratojen kehittäminen ja Lahti–Heinola–Mikkeli-rata.</a:t>
          </a:r>
        </a:p>
      </dgm:t>
    </dgm:pt>
    <dgm:pt modelId="{1A792840-5F56-40F6-A562-75E7C119E419}" type="parTrans" cxnId="{8128CC3C-62E8-4A8C-9548-83E723C1D952}">
      <dgm:prSet/>
      <dgm:spPr/>
      <dgm:t>
        <a:bodyPr/>
        <a:lstStyle/>
        <a:p>
          <a:endParaRPr lang="fi-FI"/>
        </a:p>
      </dgm:t>
    </dgm:pt>
    <dgm:pt modelId="{119F27A6-CCDD-48C6-A7AD-B9D36AEAE06C}" type="sibTrans" cxnId="{8128CC3C-62E8-4A8C-9548-83E723C1D952}">
      <dgm:prSet/>
      <dgm:spPr/>
      <dgm:t>
        <a:bodyPr/>
        <a:lstStyle/>
        <a:p>
          <a:endParaRPr lang="fi-FI"/>
        </a:p>
      </dgm:t>
    </dgm:pt>
    <dgm:pt modelId="{998FA3A4-C732-41B9-AF9D-9AC2DA1D3762}" type="pres">
      <dgm:prSet presAssocID="{A3C2B38E-ED58-49E5-9CDA-811EBDDF6748}" presName="Name0" presStyleCnt="0">
        <dgm:presLayoutVars>
          <dgm:dir/>
          <dgm:animLvl val="lvl"/>
          <dgm:resizeHandles val="exact"/>
        </dgm:presLayoutVars>
      </dgm:prSet>
      <dgm:spPr/>
    </dgm:pt>
    <dgm:pt modelId="{00E0C6A7-F38C-4CCC-8D71-1D33326E8F1A}" type="pres">
      <dgm:prSet presAssocID="{632DCCEA-62AE-4B65-8F6B-1035AAEBD563}" presName="linNode" presStyleCnt="0"/>
      <dgm:spPr/>
    </dgm:pt>
    <dgm:pt modelId="{53C95E26-D112-4552-9752-BF46A71E1A78}" type="pres">
      <dgm:prSet presAssocID="{632DCCEA-62AE-4B65-8F6B-1035AAEBD563}" presName="parentText" presStyleLbl="node1" presStyleIdx="0" presStyleCnt="3" custScaleX="55244" custScaleY="111909" custLinFactNeighborY="-6968">
        <dgm:presLayoutVars>
          <dgm:chMax val="1"/>
          <dgm:bulletEnabled val="1"/>
        </dgm:presLayoutVars>
      </dgm:prSet>
      <dgm:spPr>
        <a:prstGeom prst="rect">
          <a:avLst/>
        </a:prstGeom>
      </dgm:spPr>
    </dgm:pt>
    <dgm:pt modelId="{921BFFF8-72AD-4407-8483-08CF2BEE46FC}" type="pres">
      <dgm:prSet presAssocID="{632DCCEA-62AE-4B65-8F6B-1035AAEBD563}" presName="descendantText" presStyleLbl="alignAccFollowNode1" presStyleIdx="0" presStyleCnt="3" custScaleX="117912" custScaleY="139848" custLinFactNeighborY="-1345">
        <dgm:presLayoutVars>
          <dgm:bulletEnabled val="1"/>
        </dgm:presLayoutVars>
      </dgm:prSet>
      <dgm:spPr>
        <a:prstGeom prst="rect">
          <a:avLst/>
        </a:prstGeom>
      </dgm:spPr>
    </dgm:pt>
    <dgm:pt modelId="{E7652BE8-AB2A-48D7-A856-811D43D13626}" type="pres">
      <dgm:prSet presAssocID="{E007A571-A9B0-4434-8241-43AC4A405BA6}" presName="sp" presStyleCnt="0"/>
      <dgm:spPr/>
    </dgm:pt>
    <dgm:pt modelId="{A39B67BD-DE21-4240-A665-F417D89D892C}" type="pres">
      <dgm:prSet presAssocID="{38E2ACD0-BC64-4BB3-9BB3-B8DF2E900A32}" presName="linNode" presStyleCnt="0"/>
      <dgm:spPr/>
    </dgm:pt>
    <dgm:pt modelId="{026C17B3-184B-4EDF-987B-716ECC1C116C}" type="pres">
      <dgm:prSet presAssocID="{38E2ACD0-BC64-4BB3-9BB3-B8DF2E900A32}" presName="parentText" presStyleLbl="node1" presStyleIdx="1" presStyleCnt="3" custScaleX="55199" custScaleY="110208">
        <dgm:presLayoutVars>
          <dgm:chMax val="1"/>
          <dgm:bulletEnabled val="1"/>
        </dgm:presLayoutVars>
      </dgm:prSet>
      <dgm:spPr>
        <a:prstGeom prst="rect">
          <a:avLst/>
        </a:prstGeom>
      </dgm:spPr>
    </dgm:pt>
    <dgm:pt modelId="{D36CDC58-7DD8-4D62-8202-FA1C4667537C}" type="pres">
      <dgm:prSet presAssocID="{38E2ACD0-BC64-4BB3-9BB3-B8DF2E900A32}" presName="descendantText" presStyleLbl="alignAccFollowNode1" presStyleIdx="1" presStyleCnt="3" custScaleX="117937" custScaleY="137067">
        <dgm:presLayoutVars>
          <dgm:bulletEnabled val="1"/>
        </dgm:presLayoutVars>
      </dgm:prSet>
      <dgm:spPr>
        <a:prstGeom prst="rect">
          <a:avLst/>
        </a:prstGeom>
      </dgm:spPr>
    </dgm:pt>
    <dgm:pt modelId="{D0099EDE-4063-4178-AB42-835E1F740128}" type="pres">
      <dgm:prSet presAssocID="{BCD06513-9EA0-4229-91BA-E5B67C463DD3}" presName="sp" presStyleCnt="0"/>
      <dgm:spPr/>
    </dgm:pt>
    <dgm:pt modelId="{49ACD678-46E7-402B-9A34-5FB5DED5CCA1}" type="pres">
      <dgm:prSet presAssocID="{AE64261D-FDCC-43B0-99FE-1EF6682AD10C}" presName="linNode" presStyleCnt="0"/>
      <dgm:spPr/>
    </dgm:pt>
    <dgm:pt modelId="{8FCCE561-AD14-44D3-8B5B-2C5882C9592A}" type="pres">
      <dgm:prSet presAssocID="{AE64261D-FDCC-43B0-99FE-1EF6682AD10C}" presName="parentText" presStyleLbl="node1" presStyleIdx="2" presStyleCnt="3" custScaleX="55244" custScaleY="110179">
        <dgm:presLayoutVars>
          <dgm:chMax val="1"/>
          <dgm:bulletEnabled val="1"/>
        </dgm:presLayoutVars>
      </dgm:prSet>
      <dgm:spPr>
        <a:prstGeom prst="rect">
          <a:avLst/>
        </a:prstGeom>
      </dgm:spPr>
    </dgm:pt>
    <dgm:pt modelId="{B778A1A8-5B41-4E61-B5F0-F24DE985791E}" type="pres">
      <dgm:prSet presAssocID="{AE64261D-FDCC-43B0-99FE-1EF6682AD10C}" presName="descendantText" presStyleLbl="alignAccFollowNode1" presStyleIdx="2" presStyleCnt="3" custScaleX="118031" custScaleY="139685">
        <dgm:presLayoutVars>
          <dgm:bulletEnabled val="1"/>
        </dgm:presLayoutVars>
      </dgm:prSet>
      <dgm:spPr>
        <a:prstGeom prst="rect">
          <a:avLst/>
        </a:prstGeom>
      </dgm:spPr>
    </dgm:pt>
  </dgm:ptLst>
  <dgm:cxnLst>
    <dgm:cxn modelId="{4AA52821-9D3D-41E0-8463-F1CC5A0A4A7C}" srcId="{A3C2B38E-ED58-49E5-9CDA-811EBDDF6748}" destId="{632DCCEA-62AE-4B65-8F6B-1035AAEBD563}" srcOrd="0" destOrd="0" parTransId="{A19D723A-12EE-4BDA-9EC3-0580B0093E3D}" sibTransId="{E007A571-A9B0-4434-8241-43AC4A405BA6}"/>
    <dgm:cxn modelId="{586F1B29-3D5C-4D62-812F-0334977F539B}" srcId="{A3C2B38E-ED58-49E5-9CDA-811EBDDF6748}" destId="{38E2ACD0-BC64-4BB3-9BB3-B8DF2E900A32}" srcOrd="1" destOrd="0" parTransId="{575B5570-4C07-4704-AE2D-3346E56B7CAC}" sibTransId="{BCD06513-9EA0-4229-91BA-E5B67C463DD3}"/>
    <dgm:cxn modelId="{468EC033-B61C-4737-9449-0924E6275AE8}" type="presOf" srcId="{1091F149-7424-473B-888C-4E4490357BF8}" destId="{D36CDC58-7DD8-4D62-8202-FA1C4667537C}" srcOrd="0" destOrd="3" presId="urn:microsoft.com/office/officeart/2005/8/layout/vList5"/>
    <dgm:cxn modelId="{EF3D1B39-241C-47A5-9C29-4825E1E95863}" type="presOf" srcId="{ABB9EA6C-E33F-434B-881A-44CC99C35AB0}" destId="{B778A1A8-5B41-4E61-B5F0-F24DE985791E}" srcOrd="0" destOrd="2" presId="urn:microsoft.com/office/officeart/2005/8/layout/vList5"/>
    <dgm:cxn modelId="{8128CC3C-62E8-4A8C-9548-83E723C1D952}" srcId="{AE64261D-FDCC-43B0-99FE-1EF6682AD10C}" destId="{3EE70BD2-2A6A-471E-BA88-C11384E53724}" srcOrd="3" destOrd="0" parTransId="{1A792840-5F56-40F6-A562-75E7C119E419}" sibTransId="{119F27A6-CCDD-48C6-A7AD-B9D36AEAE06C}"/>
    <dgm:cxn modelId="{0179AF3F-4E28-4BA3-9E99-B073ABA6474A}" srcId="{38E2ACD0-BC64-4BB3-9BB3-B8DF2E900A32}" destId="{1091F149-7424-473B-888C-4E4490357BF8}" srcOrd="3" destOrd="0" parTransId="{6FA5E1B1-F9F6-4F0C-8F71-B6C6D4F8DB06}" sibTransId="{E66C9B88-1DC1-420B-8E61-E7C04E6EC79C}"/>
    <dgm:cxn modelId="{36B9BD46-7EEE-40F6-BB07-7B112C549B83}" srcId="{38E2ACD0-BC64-4BB3-9BB3-B8DF2E900A32}" destId="{DC18C520-E14D-494D-B089-A6D993D26B75}" srcOrd="1" destOrd="0" parTransId="{5CF9D35B-E012-4DED-800B-7CBFCB5D4E49}" sibTransId="{3A48ADFA-7BFF-4FA0-8ECD-93C4A1340602}"/>
    <dgm:cxn modelId="{2FD22852-21ED-4ABC-A955-6942EBDD31F9}" type="presOf" srcId="{632DCCEA-62AE-4B65-8F6B-1035AAEBD563}" destId="{53C95E26-D112-4552-9752-BF46A71E1A78}" srcOrd="0" destOrd="0" presId="urn:microsoft.com/office/officeart/2005/8/layout/vList5"/>
    <dgm:cxn modelId="{DE851C55-DCAB-4889-AF2D-EF5E77470B2E}" srcId="{632DCCEA-62AE-4B65-8F6B-1035AAEBD563}" destId="{2EF94EB0-CB2B-413D-977F-C985D59578E0}" srcOrd="0" destOrd="0" parTransId="{9534EB48-91CD-4A36-8BDE-AD82B9BC5DFA}" sibTransId="{36339BBD-A39A-48A8-B279-DEB1D4797A2F}"/>
    <dgm:cxn modelId="{C0EF8455-0A91-49AF-9720-89289C38D2F4}" srcId="{632DCCEA-62AE-4B65-8F6B-1035AAEBD563}" destId="{48729112-4732-47E2-8EE1-6C77F15A7D23}" srcOrd="2" destOrd="0" parTransId="{9A4C0F62-6D2B-46A9-A6C7-23480325BD41}" sibTransId="{E1CCA6FC-1A60-41C7-B7ED-5E944E1D29C6}"/>
    <dgm:cxn modelId="{F7C00A5D-1F55-416E-8E58-E81F01A27FFD}" srcId="{AE64261D-FDCC-43B0-99FE-1EF6682AD10C}" destId="{E69FC3FF-88D0-4F7F-BFD8-A236BC3AED9D}" srcOrd="1" destOrd="0" parTransId="{35AC3E1E-0BFA-4AE0-9C4A-44011EE1F0DF}" sibTransId="{DF44CE19-3C51-4A0A-B986-C4EC537DF20C}"/>
    <dgm:cxn modelId="{106F8064-514A-406A-8947-6136195441C6}" type="presOf" srcId="{A3C2B38E-ED58-49E5-9CDA-811EBDDF6748}" destId="{998FA3A4-C732-41B9-AF9D-9AC2DA1D3762}" srcOrd="0" destOrd="0" presId="urn:microsoft.com/office/officeart/2005/8/layout/vList5"/>
    <dgm:cxn modelId="{46AEC068-418A-4394-BBF4-45F8C7F07617}" srcId="{AE64261D-FDCC-43B0-99FE-1EF6682AD10C}" destId="{5DA6D1AB-C8DB-4A8D-8395-3F539E857B7C}" srcOrd="0" destOrd="0" parTransId="{59B3214D-CFD0-4FC5-895A-BBB249286FA8}" sibTransId="{CAFDFBC4-510B-41F7-A43B-2A6393937BFB}"/>
    <dgm:cxn modelId="{FBD07369-65B9-43AB-8381-A5456A09AA23}" type="presOf" srcId="{E69FC3FF-88D0-4F7F-BFD8-A236BC3AED9D}" destId="{B778A1A8-5B41-4E61-B5F0-F24DE985791E}" srcOrd="0" destOrd="1" presId="urn:microsoft.com/office/officeart/2005/8/layout/vList5"/>
    <dgm:cxn modelId="{2F41FA6E-1DDB-4968-959C-E1DFD76332EC}" type="presOf" srcId="{DE07DE6E-4344-4DC6-ADFA-D448EBDB3106}" destId="{921BFFF8-72AD-4407-8483-08CF2BEE46FC}" srcOrd="0" destOrd="1" presId="urn:microsoft.com/office/officeart/2005/8/layout/vList5"/>
    <dgm:cxn modelId="{BBCF036F-AC00-4E96-9543-9CAD357AEBFF}" type="presOf" srcId="{5DA6D1AB-C8DB-4A8D-8395-3F539E857B7C}" destId="{B778A1A8-5B41-4E61-B5F0-F24DE985791E}" srcOrd="0" destOrd="0" presId="urn:microsoft.com/office/officeart/2005/8/layout/vList5"/>
    <dgm:cxn modelId="{46D23678-FA1F-4C42-B72A-C2E9EC5FFD56}" type="presOf" srcId="{2B0AA0C0-830C-4E64-BC62-40ACF8626E0F}" destId="{D36CDC58-7DD8-4D62-8202-FA1C4667537C}" srcOrd="0" destOrd="0" presId="urn:microsoft.com/office/officeart/2005/8/layout/vList5"/>
    <dgm:cxn modelId="{DA3CAC7D-ACCC-4847-B29E-31B1C21D59AA}" srcId="{38E2ACD0-BC64-4BB3-9BB3-B8DF2E900A32}" destId="{2B0AA0C0-830C-4E64-BC62-40ACF8626E0F}" srcOrd="0" destOrd="0" parTransId="{21B32ADC-5F8A-4970-AF1C-C862D08F3463}" sibTransId="{421A7618-AE72-4893-85BE-8FAC722519AF}"/>
    <dgm:cxn modelId="{B08E1E86-222A-417A-964C-E94DA1CE8430}" srcId="{AE64261D-FDCC-43B0-99FE-1EF6682AD10C}" destId="{ABB9EA6C-E33F-434B-881A-44CC99C35AB0}" srcOrd="2" destOrd="0" parTransId="{0F54BC57-2D6C-4B9B-AE03-985A8A8FB281}" sibTransId="{8BD7B561-DB67-488E-9788-71BFE81BD702}"/>
    <dgm:cxn modelId="{C456FD8D-A69C-4EB8-AB42-619D36D786E0}" type="presOf" srcId="{2EF94EB0-CB2B-413D-977F-C985D59578E0}" destId="{921BFFF8-72AD-4407-8483-08CF2BEE46FC}" srcOrd="0" destOrd="0" presId="urn:microsoft.com/office/officeart/2005/8/layout/vList5"/>
    <dgm:cxn modelId="{EE6CDB93-9A30-4F4D-ABBD-FB15F5050869}" type="presOf" srcId="{ECBB7C2F-E3C5-478D-9CF7-FEE8C8A1FEC8}" destId="{D36CDC58-7DD8-4D62-8202-FA1C4667537C}" srcOrd="0" destOrd="2" presId="urn:microsoft.com/office/officeart/2005/8/layout/vList5"/>
    <dgm:cxn modelId="{9D8BE297-984A-46B2-A1DA-37E5E512D639}" srcId="{A3C2B38E-ED58-49E5-9CDA-811EBDDF6748}" destId="{AE64261D-FDCC-43B0-99FE-1EF6682AD10C}" srcOrd="2" destOrd="0" parTransId="{EC11850C-053B-4374-B248-AAF7D8E03511}" sibTransId="{5A25A046-8ABA-40B6-AE0B-4ACCB73CD8B8}"/>
    <dgm:cxn modelId="{DF88EEA3-74EA-4439-9BA3-69748A9A93E2}" type="presOf" srcId="{AE64261D-FDCC-43B0-99FE-1EF6682AD10C}" destId="{8FCCE561-AD14-44D3-8B5B-2C5882C9592A}" srcOrd="0" destOrd="0" presId="urn:microsoft.com/office/officeart/2005/8/layout/vList5"/>
    <dgm:cxn modelId="{55DD1DB8-C48D-4AE8-944B-BE152D17B6F3}" type="presOf" srcId="{DC18C520-E14D-494D-B089-A6D993D26B75}" destId="{D36CDC58-7DD8-4D62-8202-FA1C4667537C}" srcOrd="0" destOrd="1" presId="urn:microsoft.com/office/officeart/2005/8/layout/vList5"/>
    <dgm:cxn modelId="{646714C6-DE27-4203-B934-4D962EA79938}" type="presOf" srcId="{48729112-4732-47E2-8EE1-6C77F15A7D23}" destId="{921BFFF8-72AD-4407-8483-08CF2BEE46FC}" srcOrd="0" destOrd="2" presId="urn:microsoft.com/office/officeart/2005/8/layout/vList5"/>
    <dgm:cxn modelId="{135C7BC9-787C-42B8-A653-5A17EC22A3B8}" type="presOf" srcId="{3EE70BD2-2A6A-471E-BA88-C11384E53724}" destId="{B778A1A8-5B41-4E61-B5F0-F24DE985791E}" srcOrd="0" destOrd="3" presId="urn:microsoft.com/office/officeart/2005/8/layout/vList5"/>
    <dgm:cxn modelId="{85ACECD5-A473-4AAC-A128-A8C1CDA4E29B}" srcId="{38E2ACD0-BC64-4BB3-9BB3-B8DF2E900A32}" destId="{ECBB7C2F-E3C5-478D-9CF7-FEE8C8A1FEC8}" srcOrd="2" destOrd="0" parTransId="{96859E64-53FF-4171-BDFF-310364C1203B}" sibTransId="{D73ED013-ED03-4F3E-800B-0EBE126F58FB}"/>
    <dgm:cxn modelId="{A81332E2-FE48-45E9-A060-E455EF13C949}" srcId="{632DCCEA-62AE-4B65-8F6B-1035AAEBD563}" destId="{DE07DE6E-4344-4DC6-ADFA-D448EBDB3106}" srcOrd="1" destOrd="0" parTransId="{91536FA1-A921-4F30-8FB9-9B90BBE17F29}" sibTransId="{4AD6FC90-02BE-4624-AC4C-3F01ABE049C8}"/>
    <dgm:cxn modelId="{CE0C9FF1-C84A-4786-957D-085FA1FBA5C4}" type="presOf" srcId="{38E2ACD0-BC64-4BB3-9BB3-B8DF2E900A32}" destId="{026C17B3-184B-4EDF-987B-716ECC1C116C}" srcOrd="0" destOrd="0" presId="urn:microsoft.com/office/officeart/2005/8/layout/vList5"/>
    <dgm:cxn modelId="{1CBA06D6-06C7-4F2E-83B3-9552B744FECD}" type="presParOf" srcId="{998FA3A4-C732-41B9-AF9D-9AC2DA1D3762}" destId="{00E0C6A7-F38C-4CCC-8D71-1D33326E8F1A}" srcOrd="0" destOrd="0" presId="urn:microsoft.com/office/officeart/2005/8/layout/vList5"/>
    <dgm:cxn modelId="{D91271AC-EF08-4F68-B496-2C377CD5A767}" type="presParOf" srcId="{00E0C6A7-F38C-4CCC-8D71-1D33326E8F1A}" destId="{53C95E26-D112-4552-9752-BF46A71E1A78}" srcOrd="0" destOrd="0" presId="urn:microsoft.com/office/officeart/2005/8/layout/vList5"/>
    <dgm:cxn modelId="{4EF7EC9F-FA4D-4517-A61C-8AB1BEBF964F}" type="presParOf" srcId="{00E0C6A7-F38C-4CCC-8D71-1D33326E8F1A}" destId="{921BFFF8-72AD-4407-8483-08CF2BEE46FC}" srcOrd="1" destOrd="0" presId="urn:microsoft.com/office/officeart/2005/8/layout/vList5"/>
    <dgm:cxn modelId="{4AA994E9-1309-4E96-86CE-41351E1D29C1}" type="presParOf" srcId="{998FA3A4-C732-41B9-AF9D-9AC2DA1D3762}" destId="{E7652BE8-AB2A-48D7-A856-811D43D13626}" srcOrd="1" destOrd="0" presId="urn:microsoft.com/office/officeart/2005/8/layout/vList5"/>
    <dgm:cxn modelId="{B8D29583-DB50-4DB9-BCD4-1A73599FC99E}" type="presParOf" srcId="{998FA3A4-C732-41B9-AF9D-9AC2DA1D3762}" destId="{A39B67BD-DE21-4240-A665-F417D89D892C}" srcOrd="2" destOrd="0" presId="urn:microsoft.com/office/officeart/2005/8/layout/vList5"/>
    <dgm:cxn modelId="{6AD76DC0-9FC2-408C-8864-224C019A218F}" type="presParOf" srcId="{A39B67BD-DE21-4240-A665-F417D89D892C}" destId="{026C17B3-184B-4EDF-987B-716ECC1C116C}" srcOrd="0" destOrd="0" presId="urn:microsoft.com/office/officeart/2005/8/layout/vList5"/>
    <dgm:cxn modelId="{D438709D-9930-4413-83EB-C8D3786D4403}" type="presParOf" srcId="{A39B67BD-DE21-4240-A665-F417D89D892C}" destId="{D36CDC58-7DD8-4D62-8202-FA1C4667537C}" srcOrd="1" destOrd="0" presId="urn:microsoft.com/office/officeart/2005/8/layout/vList5"/>
    <dgm:cxn modelId="{45BCE64E-37B9-44C9-9690-7913F5769AD5}" type="presParOf" srcId="{998FA3A4-C732-41B9-AF9D-9AC2DA1D3762}" destId="{D0099EDE-4063-4178-AB42-835E1F740128}" srcOrd="3" destOrd="0" presId="urn:microsoft.com/office/officeart/2005/8/layout/vList5"/>
    <dgm:cxn modelId="{3F7A0E91-CAE7-4B6C-AE92-A2FB25E1B85B}" type="presParOf" srcId="{998FA3A4-C732-41B9-AF9D-9AC2DA1D3762}" destId="{49ACD678-46E7-402B-9A34-5FB5DED5CCA1}" srcOrd="4" destOrd="0" presId="urn:microsoft.com/office/officeart/2005/8/layout/vList5"/>
    <dgm:cxn modelId="{2591A08F-D14E-4D79-9796-3E318DD366BC}" type="presParOf" srcId="{49ACD678-46E7-402B-9A34-5FB5DED5CCA1}" destId="{8FCCE561-AD14-44D3-8B5B-2C5882C9592A}" srcOrd="0" destOrd="0" presId="urn:microsoft.com/office/officeart/2005/8/layout/vList5"/>
    <dgm:cxn modelId="{E9139EB5-CEA1-4CE8-AAAE-BAF10784E403}" type="presParOf" srcId="{49ACD678-46E7-402B-9A34-5FB5DED5CCA1}" destId="{B778A1A8-5B41-4E61-B5F0-F24DE985791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C8484-D00B-4542-9AC5-F7E0068C7722}">
      <dsp:nvSpPr>
        <dsp:cNvPr id="0" name=""/>
        <dsp:cNvSpPr/>
      </dsp:nvSpPr>
      <dsp:spPr>
        <a:xfrm>
          <a:off x="1548" y="2344834"/>
          <a:ext cx="1822494" cy="7289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29337" numCol="1" spcCol="1270" anchor="ctr" anchorCtr="0">
          <a:noAutofit/>
        </a:bodyPr>
        <a:lstStyle/>
        <a:p>
          <a:pPr marL="0" lvl="0" indent="0" algn="ctr" defTabSz="488950">
            <a:lnSpc>
              <a:spcPts val="1200"/>
            </a:lnSpc>
            <a:spcBef>
              <a:spcPct val="0"/>
            </a:spcBef>
            <a:spcAft>
              <a:spcPts val="0"/>
            </a:spcAft>
            <a:buNone/>
          </a:pPr>
          <a:r>
            <a:rPr lang="fi-FI" sz="1100" b="1" kern="1200" dirty="0"/>
            <a:t>2025–2030</a:t>
          </a:r>
          <a:br>
            <a:rPr lang="fi-FI" sz="1100" kern="1200" dirty="0"/>
          </a:br>
          <a:r>
            <a:rPr lang="fi-FI" sz="1100" kern="1200" dirty="0"/>
            <a:t>Hankeyhtiön muodostaminen</a:t>
          </a:r>
        </a:p>
      </dsp:txBody>
      <dsp:txXfrm>
        <a:off x="1548" y="2344834"/>
        <a:ext cx="1640245" cy="728997"/>
      </dsp:txXfrm>
    </dsp:sp>
    <dsp:sp modelId="{07AFB3CC-AB9D-4A7E-AADF-EA9B1257F445}">
      <dsp:nvSpPr>
        <dsp:cNvPr id="0" name=""/>
        <dsp:cNvSpPr/>
      </dsp:nvSpPr>
      <dsp:spPr>
        <a:xfrm>
          <a:off x="1459544"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2030–2040</a:t>
          </a:r>
          <a:br>
            <a:rPr lang="fi-FI" sz="1100" kern="1200" dirty="0"/>
          </a:br>
          <a:r>
            <a:rPr lang="fi-FI" sz="1100" kern="1200" dirty="0"/>
            <a:t>Lentorata</a:t>
          </a:r>
        </a:p>
      </dsp:txBody>
      <dsp:txXfrm>
        <a:off x="1824043" y="2344834"/>
        <a:ext cx="1093497" cy="728997"/>
      </dsp:txXfrm>
    </dsp:sp>
    <dsp:sp modelId="{A88950A9-353F-49BF-9412-6229655B2858}">
      <dsp:nvSpPr>
        <dsp:cNvPr id="0" name=""/>
        <dsp:cNvSpPr/>
      </dsp:nvSpPr>
      <dsp:spPr>
        <a:xfrm>
          <a:off x="2917539"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2030–2040</a:t>
          </a:r>
          <a:br>
            <a:rPr lang="fi-FI" sz="1100" b="1" kern="1200" dirty="0"/>
          </a:br>
          <a:r>
            <a:rPr lang="fi-FI" sz="1100" kern="1200" dirty="0"/>
            <a:t>Itärata</a:t>
          </a:r>
        </a:p>
      </dsp:txBody>
      <dsp:txXfrm>
        <a:off x="3282038" y="2344834"/>
        <a:ext cx="1093497" cy="728997"/>
      </dsp:txXfrm>
    </dsp:sp>
    <dsp:sp modelId="{58671C11-6DCD-440B-9993-5E3F763BAB95}">
      <dsp:nvSpPr>
        <dsp:cNvPr id="0" name=""/>
        <dsp:cNvSpPr/>
      </dsp:nvSpPr>
      <dsp:spPr>
        <a:xfrm>
          <a:off x="4375535"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2040–2050</a:t>
          </a:r>
          <a:br>
            <a:rPr lang="fi-FI" sz="1100" kern="1200" dirty="0"/>
          </a:br>
          <a:r>
            <a:rPr lang="fi-FI" sz="1100" kern="1200" dirty="0"/>
            <a:t>Savon radan parantamis-toimenpiteet</a:t>
          </a:r>
        </a:p>
      </dsp:txBody>
      <dsp:txXfrm>
        <a:off x="4740034" y="2344834"/>
        <a:ext cx="1093497" cy="728997"/>
      </dsp:txXfrm>
    </dsp:sp>
    <dsp:sp modelId="{88ACB6B0-5498-4AAB-A834-B6FA8A4E6593}">
      <dsp:nvSpPr>
        <dsp:cNvPr id="0" name=""/>
        <dsp:cNvSpPr/>
      </dsp:nvSpPr>
      <dsp:spPr>
        <a:xfrm>
          <a:off x="5833530"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fi-FI" sz="1100" b="1" kern="1200" dirty="0"/>
            <a:t>2050–2055</a:t>
          </a:r>
          <a:br>
            <a:rPr lang="fi-FI" sz="1100" kern="1200" dirty="0"/>
          </a:br>
          <a:r>
            <a:rPr lang="fi-FI" sz="1100" kern="1200" dirty="0"/>
            <a:t>Kotkan radan toimenpiteet</a:t>
          </a:r>
        </a:p>
      </dsp:txBody>
      <dsp:txXfrm>
        <a:off x="6198029" y="2344834"/>
        <a:ext cx="1093497" cy="728997"/>
      </dsp:txXfrm>
    </dsp:sp>
    <dsp:sp modelId="{218B2140-D22F-447E-9441-6EA12F65B316}">
      <dsp:nvSpPr>
        <dsp:cNvPr id="0" name=""/>
        <dsp:cNvSpPr/>
      </dsp:nvSpPr>
      <dsp:spPr>
        <a:xfrm>
          <a:off x="7291526"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2055–2065</a:t>
          </a:r>
          <a:br>
            <a:rPr lang="fi-FI" sz="1100" kern="1200" dirty="0"/>
          </a:br>
          <a:r>
            <a:rPr lang="fi-FI" sz="1100" kern="1200" dirty="0"/>
            <a:t>Karjalan radan toimenpiteet</a:t>
          </a:r>
        </a:p>
      </dsp:txBody>
      <dsp:txXfrm>
        <a:off x="7656025" y="2344834"/>
        <a:ext cx="1093497" cy="728997"/>
      </dsp:txXfrm>
    </dsp:sp>
    <dsp:sp modelId="{AD5D6005-28B9-40D7-997B-311A1BF44AF2}">
      <dsp:nvSpPr>
        <dsp:cNvPr id="0" name=""/>
        <dsp:cNvSpPr/>
      </dsp:nvSpPr>
      <dsp:spPr>
        <a:xfrm>
          <a:off x="8749521" y="2344834"/>
          <a:ext cx="1822494" cy="7289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2065–2070</a:t>
          </a:r>
          <a:br>
            <a:rPr lang="fi-FI" sz="1100" kern="1200" dirty="0"/>
          </a:br>
          <a:r>
            <a:rPr lang="fi-FI" sz="1100" kern="1200" dirty="0"/>
            <a:t>Luumäki–Pietari-radan toimenpiteet</a:t>
          </a:r>
        </a:p>
      </dsp:txBody>
      <dsp:txXfrm>
        <a:off x="9114020" y="2344834"/>
        <a:ext cx="1093497" cy="728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94439-6256-459D-9AF2-26A71DFDDEE5}">
      <dsp:nvSpPr>
        <dsp:cNvPr id="0" name=""/>
        <dsp:cNvSpPr/>
      </dsp:nvSpPr>
      <dsp:spPr>
        <a:xfrm>
          <a:off x="1762" y="2166580"/>
          <a:ext cx="1767882" cy="707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2025–2030</a:t>
          </a:r>
          <a:br>
            <a:rPr lang="fi-FI" sz="1100" kern="1200" dirty="0"/>
          </a:br>
          <a:r>
            <a:rPr lang="fi-FI" sz="1100" kern="1200" dirty="0"/>
            <a:t>Lahden oikoradan nopeudennosto</a:t>
          </a:r>
        </a:p>
      </dsp:txBody>
      <dsp:txXfrm>
        <a:off x="1762" y="2166580"/>
        <a:ext cx="1591094" cy="707152"/>
      </dsp:txXfrm>
    </dsp:sp>
    <dsp:sp modelId="{0054D021-A986-4493-AEF1-A18B4C2A28AC}">
      <dsp:nvSpPr>
        <dsp:cNvPr id="0" name=""/>
        <dsp:cNvSpPr/>
      </dsp:nvSpPr>
      <dsp:spPr>
        <a:xfrm>
          <a:off x="1416067" y="2166580"/>
          <a:ext cx="1767882" cy="7071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2030–2040</a:t>
          </a:r>
          <a:br>
            <a:rPr lang="fi-FI" sz="1100" kern="1200" dirty="0"/>
          </a:br>
          <a:r>
            <a:rPr lang="fi-FI" sz="1100" kern="1200" dirty="0"/>
            <a:t>Karjalan radan nopeudennosto</a:t>
          </a:r>
        </a:p>
      </dsp:txBody>
      <dsp:txXfrm>
        <a:off x="1769643" y="2166580"/>
        <a:ext cx="1060730" cy="707152"/>
      </dsp:txXfrm>
    </dsp:sp>
    <dsp:sp modelId="{43369BF8-6832-425C-96B0-C813E8C095CA}">
      <dsp:nvSpPr>
        <dsp:cNvPr id="0" name=""/>
        <dsp:cNvSpPr/>
      </dsp:nvSpPr>
      <dsp:spPr>
        <a:xfrm>
          <a:off x="2830373" y="2166580"/>
          <a:ext cx="1767882" cy="7071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ts val="1200"/>
            </a:lnSpc>
            <a:spcBef>
              <a:spcPct val="0"/>
            </a:spcBef>
            <a:spcAft>
              <a:spcPts val="0"/>
            </a:spcAft>
            <a:buNone/>
          </a:pPr>
          <a:r>
            <a:rPr lang="fi-FI" sz="1100" b="1" kern="1200" dirty="0"/>
            <a:t>2030–2040</a:t>
          </a:r>
          <a:br>
            <a:rPr lang="fi-FI" sz="1100" kern="1200" dirty="0"/>
          </a:br>
          <a:r>
            <a:rPr lang="fi-FI" sz="1100" kern="1200" dirty="0"/>
            <a:t>Lahti–Heinola–Mikkeli-rata</a:t>
          </a:r>
        </a:p>
      </dsp:txBody>
      <dsp:txXfrm>
        <a:off x="3183949" y="2166580"/>
        <a:ext cx="1060730" cy="707152"/>
      </dsp:txXfrm>
    </dsp:sp>
    <dsp:sp modelId="{1D3930EC-4344-4272-A283-424A6798954F}">
      <dsp:nvSpPr>
        <dsp:cNvPr id="0" name=""/>
        <dsp:cNvSpPr/>
      </dsp:nvSpPr>
      <dsp:spPr>
        <a:xfrm>
          <a:off x="4244678" y="2166580"/>
          <a:ext cx="1767882" cy="70715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0" rIns="0" bIns="29337" numCol="1" spcCol="1270" anchor="ctr" anchorCtr="0">
          <a:noAutofit/>
        </a:bodyPr>
        <a:lstStyle/>
        <a:p>
          <a:pPr marL="0" lvl="0" indent="0" algn="ctr" defTabSz="488950">
            <a:lnSpc>
              <a:spcPts val="1200"/>
            </a:lnSpc>
            <a:spcBef>
              <a:spcPct val="0"/>
            </a:spcBef>
            <a:spcAft>
              <a:spcPts val="0"/>
            </a:spcAft>
            <a:buNone/>
          </a:pPr>
          <a:r>
            <a:rPr lang="fi-FI" sz="1100" b="1" kern="1200" dirty="0"/>
            <a:t>2040</a:t>
          </a:r>
          <a:br>
            <a:rPr lang="fi-FI" sz="1100" kern="1200" dirty="0"/>
          </a:br>
          <a:r>
            <a:rPr lang="fi-FI" sz="1100" kern="1200" dirty="0"/>
            <a:t>Matka-aikahyödyt saavutettu</a:t>
          </a:r>
        </a:p>
      </dsp:txBody>
      <dsp:txXfrm>
        <a:off x="4598254" y="2166580"/>
        <a:ext cx="1060730" cy="707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BFFF8-72AD-4407-8483-08CF2BEE46FC}">
      <dsp:nvSpPr>
        <dsp:cNvPr id="0" name=""/>
        <dsp:cNvSpPr/>
      </dsp:nvSpPr>
      <dsp:spPr>
        <a:xfrm rot="5400000">
          <a:off x="5992682" y="-3595163"/>
          <a:ext cx="951084" cy="8141411"/>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0" rIns="144000" bIns="0" numCol="1" spcCol="1270" anchor="ctr" anchorCtr="0">
          <a:noAutofit/>
        </a:bodyPr>
        <a:lstStyle/>
        <a:p>
          <a:pPr marL="144000" lvl="1" indent="-144000" algn="l" defTabSz="488950">
            <a:lnSpc>
              <a:spcPts val="1400"/>
            </a:lnSpc>
            <a:spcBef>
              <a:spcPct val="0"/>
            </a:spcBef>
            <a:spcAft>
              <a:spcPts val="0"/>
            </a:spcAft>
            <a:buChar char="•"/>
          </a:pPr>
          <a:r>
            <a:rPr lang="fi-FI" sz="1100" kern="1200" dirty="0">
              <a:solidFill>
                <a:schemeClr val="tx1"/>
              </a:solidFill>
            </a:rPr>
            <a:t>Lahden oikoradan nopeudennosto: Kustannusarvio 15–30 M€, matka-aikasäästö 11 min.</a:t>
          </a:r>
        </a:p>
        <a:p>
          <a:pPr marL="144000" lvl="1" indent="-144000" algn="l" defTabSz="488950">
            <a:lnSpc>
              <a:spcPts val="1400"/>
            </a:lnSpc>
            <a:spcBef>
              <a:spcPct val="0"/>
            </a:spcBef>
            <a:spcAft>
              <a:spcPts val="0"/>
            </a:spcAft>
            <a:buChar char="•"/>
          </a:pPr>
          <a:r>
            <a:rPr lang="fi-FI" sz="1100" kern="1200" dirty="0">
              <a:solidFill>
                <a:schemeClr val="tx1"/>
              </a:solidFill>
            </a:rPr>
            <a:t>Karjalan radan nopeudennosto: Kustannusarvio n. 205 M€, matka-aikasäästö 16 min.</a:t>
          </a:r>
        </a:p>
        <a:p>
          <a:pPr marL="144000" lvl="1" indent="-144000" algn="l" defTabSz="488950">
            <a:lnSpc>
              <a:spcPts val="1400"/>
            </a:lnSpc>
            <a:spcBef>
              <a:spcPct val="0"/>
            </a:spcBef>
            <a:spcAft>
              <a:spcPts val="0"/>
            </a:spcAft>
            <a:buChar char="•"/>
          </a:pPr>
          <a:r>
            <a:rPr lang="fi-FI" sz="1100" kern="1200" dirty="0">
              <a:solidFill>
                <a:schemeClr val="tx1"/>
              </a:solidFill>
            </a:rPr>
            <a:t>Verrattain pienin kustannuksin on mahdollista saada jo nykyisten ratojen nopeustasoja paremmaksi ja matka-aikoja pienemmiksi.</a:t>
          </a:r>
        </a:p>
      </dsp:txBody>
      <dsp:txXfrm rot="-5400000">
        <a:off x="2397519" y="0"/>
        <a:ext cx="8141411" cy="951084"/>
      </dsp:txXfrm>
    </dsp:sp>
    <dsp:sp modelId="{53C95E26-D112-4552-9752-BF46A71E1A78}">
      <dsp:nvSpPr>
        <dsp:cNvPr id="0" name=""/>
        <dsp:cNvSpPr/>
      </dsp:nvSpPr>
      <dsp:spPr>
        <a:xfrm>
          <a:off x="251915" y="0"/>
          <a:ext cx="2145603" cy="9513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dirty="0"/>
            <a:t>Nykyisten ratojen</a:t>
          </a:r>
          <a:br>
            <a:rPr lang="fi-FI" sz="1600" b="1" kern="1200" dirty="0"/>
          </a:br>
          <a:r>
            <a:rPr lang="fi-FI" sz="1600" b="1" kern="1200" dirty="0"/>
            <a:t>kehittäminen</a:t>
          </a:r>
        </a:p>
      </dsp:txBody>
      <dsp:txXfrm>
        <a:off x="251915" y="0"/>
        <a:ext cx="2145603" cy="951344"/>
      </dsp:txXfrm>
    </dsp:sp>
    <dsp:sp modelId="{D36CDC58-7DD8-4D62-8202-FA1C4667537C}">
      <dsp:nvSpPr>
        <dsp:cNvPr id="0" name=""/>
        <dsp:cNvSpPr/>
      </dsp:nvSpPr>
      <dsp:spPr>
        <a:xfrm rot="5400000">
          <a:off x="6001254" y="-2607846"/>
          <a:ext cx="932171" cy="8143138"/>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0" rIns="144000" bIns="0" numCol="1" spcCol="1270" anchor="ctr" anchorCtr="0">
          <a:noAutofit/>
        </a:bodyPr>
        <a:lstStyle/>
        <a:p>
          <a:pPr marL="144000" lvl="1" indent="-144000" algn="l" defTabSz="533400">
            <a:lnSpc>
              <a:spcPts val="1400"/>
            </a:lnSpc>
            <a:spcBef>
              <a:spcPct val="0"/>
            </a:spcBef>
            <a:spcAft>
              <a:spcPts val="0"/>
            </a:spcAft>
            <a:buChar char="•"/>
          </a:pPr>
          <a:r>
            <a:rPr lang="fi-FI" sz="1100" kern="1200" dirty="0">
              <a:solidFill>
                <a:schemeClr val="tx1"/>
              </a:solidFill>
              <a:latin typeface="Calibri" panose="020F0502020204030204"/>
              <a:ea typeface="+mn-ea"/>
              <a:cs typeface="+mn-cs"/>
            </a:rPr>
            <a:t>Merkittävä matka-aikasäästö Lahti–Mikkeli-välille: 45–52 min riippuen valitusta nopeustasosta.</a:t>
          </a:r>
        </a:p>
        <a:p>
          <a:pPr marL="144000" lvl="1" indent="-144000" algn="l" defTabSz="533400">
            <a:lnSpc>
              <a:spcPts val="1400"/>
            </a:lnSpc>
            <a:spcBef>
              <a:spcPct val="0"/>
            </a:spcBef>
            <a:spcAft>
              <a:spcPts val="0"/>
            </a:spcAft>
            <a:buChar char="•"/>
          </a:pPr>
          <a:r>
            <a:rPr lang="fi-FI" sz="1100" kern="1200" dirty="0">
              <a:solidFill>
                <a:schemeClr val="tx1"/>
              </a:solidFill>
              <a:latin typeface="Calibri" panose="020F0502020204030204"/>
              <a:ea typeface="+mn-ea"/>
              <a:cs typeface="+mn-cs"/>
            </a:rPr>
            <a:t>Kustannusarvio 1 540 M€.</a:t>
          </a:r>
        </a:p>
        <a:p>
          <a:pPr marL="144000" lvl="1" indent="-144000" algn="l" defTabSz="533400">
            <a:lnSpc>
              <a:spcPts val="1400"/>
            </a:lnSpc>
            <a:spcBef>
              <a:spcPct val="0"/>
            </a:spcBef>
            <a:spcAft>
              <a:spcPts val="0"/>
            </a:spcAft>
            <a:buChar char="•"/>
          </a:pPr>
          <a:r>
            <a:rPr lang="fi-FI" sz="1100" kern="1200" dirty="0">
              <a:solidFill>
                <a:schemeClr val="tx1"/>
              </a:solidFill>
              <a:latin typeface="Calibri" panose="020F0502020204030204"/>
              <a:ea typeface="+mn-ea"/>
              <a:cs typeface="+mn-cs"/>
            </a:rPr>
            <a:t>Lahden seudun kaukoliikenneyhteydet paranevat.</a:t>
          </a:r>
        </a:p>
        <a:p>
          <a:pPr marL="144000" lvl="1" indent="-144000" algn="l" defTabSz="533400">
            <a:lnSpc>
              <a:spcPts val="1400"/>
            </a:lnSpc>
            <a:spcBef>
              <a:spcPct val="0"/>
            </a:spcBef>
            <a:spcAft>
              <a:spcPts val="0"/>
            </a:spcAft>
            <a:buChar char="•"/>
          </a:pPr>
          <a:r>
            <a:rPr lang="fi-FI" sz="1100" kern="1200" dirty="0">
              <a:solidFill>
                <a:schemeClr val="tx1"/>
              </a:solidFill>
              <a:latin typeface="Calibri" panose="020F0502020204030204"/>
              <a:ea typeface="+mn-ea"/>
              <a:cs typeface="+mn-cs"/>
            </a:rPr>
            <a:t>Savon ja Kainuun saavutettavuus paranee huomattavasti.</a:t>
          </a:r>
        </a:p>
      </dsp:txBody>
      <dsp:txXfrm rot="-5400000">
        <a:off x="2395771" y="997637"/>
        <a:ext cx="8143138" cy="932171"/>
      </dsp:txXfrm>
    </dsp:sp>
    <dsp:sp modelId="{026C17B3-184B-4EDF-987B-716ECC1C116C}">
      <dsp:nvSpPr>
        <dsp:cNvPr id="0" name=""/>
        <dsp:cNvSpPr/>
      </dsp:nvSpPr>
      <dsp:spPr>
        <a:xfrm>
          <a:off x="251915" y="995280"/>
          <a:ext cx="2143855" cy="9368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dirty="0"/>
            <a:t>Lahti–Heinola–</a:t>
          </a:r>
          <a:br>
            <a:rPr lang="fi-FI" sz="1600" b="1" kern="1200" dirty="0"/>
          </a:br>
          <a:r>
            <a:rPr lang="fi-FI" sz="1600" b="1" kern="1200" dirty="0"/>
            <a:t>Mikkeli-rata</a:t>
          </a:r>
        </a:p>
      </dsp:txBody>
      <dsp:txXfrm>
        <a:off x="251915" y="995280"/>
        <a:ext cx="2143855" cy="936884"/>
      </dsp:txXfrm>
    </dsp:sp>
    <dsp:sp modelId="{B778A1A8-5B41-4E61-B5F0-F24DE985791E}">
      <dsp:nvSpPr>
        <dsp:cNvPr id="0" name=""/>
        <dsp:cNvSpPr/>
      </dsp:nvSpPr>
      <dsp:spPr>
        <a:xfrm rot="5400000">
          <a:off x="5997345" y="-1625156"/>
          <a:ext cx="949975" cy="8149628"/>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0" rIns="144000" bIns="0" numCol="1" spcCol="1270" anchor="ctr" anchorCtr="0">
          <a:noAutofit/>
        </a:bodyPr>
        <a:lstStyle/>
        <a:p>
          <a:pPr marL="144000" lvl="1" indent="-144000" algn="l" defTabSz="533400">
            <a:lnSpc>
              <a:spcPts val="1400"/>
            </a:lnSpc>
            <a:spcBef>
              <a:spcPct val="0"/>
            </a:spcBef>
            <a:spcAft>
              <a:spcPts val="0"/>
            </a:spcAft>
            <a:buChar char="•"/>
          </a:pPr>
          <a:r>
            <a:rPr lang="fi-FI" sz="1100" kern="1200" dirty="0">
              <a:solidFill>
                <a:schemeClr val="tx1"/>
              </a:solidFill>
              <a:latin typeface="+mn-lt"/>
              <a:ea typeface="+mn-ea"/>
              <a:cs typeface="+mn-cs"/>
            </a:rPr>
            <a:t>Matka-aikasäästö</a:t>
          </a:r>
          <a:r>
            <a:rPr lang="fi-FI" sz="1100" kern="1200" baseline="0" dirty="0">
              <a:solidFill>
                <a:schemeClr val="tx1"/>
              </a:solidFill>
              <a:latin typeface="+mn-lt"/>
              <a:ea typeface="+mn-ea"/>
              <a:cs typeface="+mn-cs"/>
            </a:rPr>
            <a:t> Helsinki–Porvoo–Kouvola 14 min–21 min riippuen valitusta nopeustasosta.</a:t>
          </a:r>
          <a:endParaRPr lang="fi-FI" sz="1100" kern="1200" dirty="0">
            <a:solidFill>
              <a:schemeClr val="tx1"/>
            </a:solidFill>
            <a:latin typeface="+mn-lt"/>
            <a:ea typeface="+mn-ea"/>
            <a:cs typeface="+mn-cs"/>
          </a:endParaRPr>
        </a:p>
        <a:p>
          <a:pPr marL="144000" lvl="1" indent="-144000" algn="l" defTabSz="533400">
            <a:lnSpc>
              <a:spcPts val="1400"/>
            </a:lnSpc>
            <a:spcBef>
              <a:spcPct val="0"/>
            </a:spcBef>
            <a:spcAft>
              <a:spcPts val="0"/>
            </a:spcAft>
            <a:buChar char="•"/>
          </a:pPr>
          <a:r>
            <a:rPr lang="fi-FI" sz="1100" kern="1200" dirty="0">
              <a:solidFill>
                <a:schemeClr val="tx1"/>
              </a:solidFill>
              <a:latin typeface="+mn-lt"/>
              <a:ea typeface="+mn-ea"/>
              <a:cs typeface="+mn-cs"/>
            </a:rPr>
            <a:t>Kustannusarvio </a:t>
          </a:r>
          <a:r>
            <a:rPr lang="fi-FI" sz="1100" kern="1200" dirty="0">
              <a:solidFill>
                <a:schemeClr val="tx1"/>
              </a:solidFill>
              <a:latin typeface="+mn-lt"/>
            </a:rPr>
            <a:t>noin 1 700 M€. </a:t>
          </a:r>
          <a:r>
            <a:rPr lang="fi-FI" sz="1100" kern="1200" dirty="0">
              <a:solidFill>
                <a:schemeClr val="tx1"/>
              </a:solidFill>
              <a:latin typeface="+mn-lt"/>
              <a:ea typeface="+mn-ea"/>
              <a:cs typeface="+mn-cs"/>
            </a:rPr>
            <a:t>Vaatimuksena Lentoradan rakentaminen, jonka kustannusarvio 2 700 M€. Yhteensä 4 400 M€.</a:t>
          </a:r>
        </a:p>
        <a:p>
          <a:pPr marL="144000" lvl="1" indent="-144000" algn="l" defTabSz="533400">
            <a:lnSpc>
              <a:spcPts val="1400"/>
            </a:lnSpc>
            <a:spcBef>
              <a:spcPct val="0"/>
            </a:spcBef>
            <a:spcAft>
              <a:spcPts val="0"/>
            </a:spcAft>
            <a:buChar char="•"/>
          </a:pPr>
          <a:r>
            <a:rPr lang="fi-FI" sz="1100" kern="1200" dirty="0">
              <a:solidFill>
                <a:schemeClr val="tx1"/>
              </a:solidFill>
              <a:latin typeface="+mn-lt"/>
              <a:ea typeface="+mn-ea"/>
              <a:cs typeface="+mn-cs"/>
            </a:rPr>
            <a:t>Lahden kaukoliikenneyhteydet loppuvat.</a:t>
          </a:r>
        </a:p>
        <a:p>
          <a:pPr marL="144000" lvl="1" indent="-144000" algn="l" defTabSz="533400">
            <a:lnSpc>
              <a:spcPts val="1400"/>
            </a:lnSpc>
            <a:spcBef>
              <a:spcPct val="0"/>
            </a:spcBef>
            <a:spcAft>
              <a:spcPts val="0"/>
            </a:spcAft>
            <a:buChar char="•"/>
          </a:pPr>
          <a:r>
            <a:rPr lang="fi-FI" sz="1100" kern="1200" dirty="0">
              <a:solidFill>
                <a:schemeClr val="tx1"/>
              </a:solidFill>
              <a:latin typeface="+mn-lt"/>
              <a:ea typeface="+mn-ea"/>
              <a:cs typeface="+mn-cs"/>
            </a:rPr>
            <a:t>Matka-aikasäästö suhteessa kustannuksiin merkittävästi huonompi kuin nykyisten ratojen kehittäminen ja Lahti–Heinola–Mikkeli-rata.</a:t>
          </a:r>
        </a:p>
      </dsp:txBody>
      <dsp:txXfrm rot="-5400000">
        <a:off x="2397519" y="1974670"/>
        <a:ext cx="8149628" cy="949975"/>
      </dsp:txXfrm>
    </dsp:sp>
    <dsp:sp modelId="{8FCCE561-AD14-44D3-8B5B-2C5882C9592A}">
      <dsp:nvSpPr>
        <dsp:cNvPr id="0" name=""/>
        <dsp:cNvSpPr/>
      </dsp:nvSpPr>
      <dsp:spPr>
        <a:xfrm>
          <a:off x="251915" y="1981339"/>
          <a:ext cx="2145603" cy="9366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i-FI" sz="1600" b="1" kern="1200" dirty="0"/>
            <a:t>Itärata </a:t>
          </a:r>
        </a:p>
      </dsp:txBody>
      <dsp:txXfrm>
        <a:off x="251915" y="1981339"/>
        <a:ext cx="2145603" cy="93663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3BF6143-13A0-ED4F-B601-1C000DEAAE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latin typeface="Calibri" panose="020F0502020204030204" pitchFamily="34" charset="0"/>
            </a:endParaRPr>
          </a:p>
        </p:txBody>
      </p:sp>
      <p:sp>
        <p:nvSpPr>
          <p:cNvPr id="3" name="Päivämäärän paikkamerkki 2">
            <a:extLst>
              <a:ext uri="{FF2B5EF4-FFF2-40B4-BE49-F238E27FC236}">
                <a16:creationId xmlns:a16="http://schemas.microsoft.com/office/drawing/2014/main" id="{A6FCD2FC-6C2E-5D4E-BB53-2CF0AE8296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4EBEBA-B0E9-6A43-A6EB-738653BB817B}" type="datetime1">
              <a:t>5.10.2022</a:t>
            </a:fld>
            <a:endParaRPr lang="fi-FI">
              <a:latin typeface="Calibri" panose="020F0502020204030204" pitchFamily="34" charset="0"/>
            </a:endParaRPr>
          </a:p>
        </p:txBody>
      </p:sp>
      <p:sp>
        <p:nvSpPr>
          <p:cNvPr id="4" name="Alatunnisteen paikkamerkki 3">
            <a:extLst>
              <a:ext uri="{FF2B5EF4-FFF2-40B4-BE49-F238E27FC236}">
                <a16:creationId xmlns:a16="http://schemas.microsoft.com/office/drawing/2014/main" id="{79CF02EB-E5A7-2444-BE79-9BAF991A04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latin typeface="Calibri" panose="020F0502020204030204" pitchFamily="34" charset="0"/>
            </a:endParaRPr>
          </a:p>
        </p:txBody>
      </p:sp>
      <p:sp>
        <p:nvSpPr>
          <p:cNvPr id="5" name="Dian numeron paikkamerkki 4">
            <a:extLst>
              <a:ext uri="{FF2B5EF4-FFF2-40B4-BE49-F238E27FC236}">
                <a16:creationId xmlns:a16="http://schemas.microsoft.com/office/drawing/2014/main" id="{733077A7-7BF6-C04A-84CC-6C1384CBBE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651E5F-988A-8E47-92E9-1BCD4D10C86F}" type="slidenum">
              <a:rPr lang="fi-FI" smtClean="0">
                <a:latin typeface="Calibri" panose="020F0502020204030204" pitchFamily="34" charset="0"/>
              </a:rPr>
              <a:t>‹#›</a:t>
            </a:fld>
            <a:endParaRPr lang="fi-FI">
              <a:latin typeface="Calibri" panose="020F0502020204030204" pitchFamily="34" charset="0"/>
            </a:endParaRPr>
          </a:p>
        </p:txBody>
      </p:sp>
    </p:spTree>
    <p:extLst>
      <p:ext uri="{BB962C8B-B14F-4D97-AF65-F5344CB8AC3E}">
        <p14:creationId xmlns:p14="http://schemas.microsoft.com/office/powerpoint/2010/main" val="134565196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6D23BDF4-CAC7-E74C-B495-2F441709B4BA}" type="datetime1">
              <a:t>5.10.2022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965297F4-A8A9-B848-A29E-6787D67F7450}" type="slidenum">
              <a:rPr lang="fi-FI" smtClean="0"/>
              <a:pPr/>
              <a:t>‹#›</a:t>
            </a:fld>
            <a:endParaRPr lang="fi-FI"/>
          </a:p>
        </p:txBody>
      </p:sp>
    </p:spTree>
    <p:extLst>
      <p:ext uri="{BB962C8B-B14F-4D97-AF65-F5344CB8AC3E}">
        <p14:creationId xmlns:p14="http://schemas.microsoft.com/office/powerpoint/2010/main" val="283441896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Date Placeholder 3"/>
          <p:cNvSpPr>
            <a:spLocks noGrp="1"/>
          </p:cNvSpPr>
          <p:nvPr>
            <p:ph type="dt" idx="1"/>
          </p:nvPr>
        </p:nvSpPr>
        <p:spPr/>
        <p:txBody>
          <a:bodyPr/>
          <a:lstStyle/>
          <a:p>
            <a:fld id="{328BBDEB-FF8F-F647-9181-A8BA35BB2D98}" type="datetime1">
              <a:t>5.10.2022</a:t>
            </a:fld>
            <a:endParaRPr lang="fi-FI"/>
          </a:p>
        </p:txBody>
      </p:sp>
      <p:sp>
        <p:nvSpPr>
          <p:cNvPr id="5" name="Slide Number Placeholder 4"/>
          <p:cNvSpPr>
            <a:spLocks noGrp="1"/>
          </p:cNvSpPr>
          <p:nvPr>
            <p:ph type="sldNum" sz="quarter" idx="5"/>
          </p:nvPr>
        </p:nvSpPr>
        <p:spPr/>
        <p:txBody>
          <a:bodyPr/>
          <a:lstStyle/>
          <a:p>
            <a:fld id="{965297F4-A8A9-B848-A29E-6787D67F7450}" type="slidenum">
              <a:rPr lang="fi-FI" smtClean="0"/>
              <a:pPr/>
              <a:t>3</a:t>
            </a:fld>
            <a:endParaRPr lang="fi-FI"/>
          </a:p>
        </p:txBody>
      </p:sp>
    </p:spTree>
    <p:extLst>
      <p:ext uri="{BB962C8B-B14F-4D97-AF65-F5344CB8AC3E}">
        <p14:creationId xmlns:p14="http://schemas.microsoft.com/office/powerpoint/2010/main" val="320534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buClr>
                <a:schemeClr val="accent2"/>
              </a:buClr>
            </a:pPr>
            <a:endParaRPr lang="fi-FI" sz="1200" b="0" i="0" kern="1200" dirty="0">
              <a:solidFill>
                <a:srgbClr val="000000"/>
              </a:solidFill>
              <a:highlight>
                <a:srgbClr val="FFFF00"/>
              </a:highlight>
              <a:latin typeface="Calibri" panose="020F0502020204030204" pitchFamily="34" charset="0"/>
              <a:ea typeface="+mn-ea"/>
              <a:cs typeface="+mn-cs"/>
            </a:endParaRPr>
          </a:p>
        </p:txBody>
      </p:sp>
      <p:sp>
        <p:nvSpPr>
          <p:cNvPr id="4" name="Päivämäärän paikkamerkki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9001B-379E-8541-B206-EDEE23CFA487}" type="datetime1">
              <a:t>5.10.2022</a:t>
            </a:fld>
            <a:endParaRPr kumimoji="0" lang="fi-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297F4-A8A9-B848-A29E-6787D67F7450}" type="slidenum">
              <a:rPr kumimoji="0" lang="fi-FI"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8992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Päivämäärän paikkamerkki 3"/>
          <p:cNvSpPr>
            <a:spLocks noGrp="1"/>
          </p:cNvSpPr>
          <p:nvPr>
            <p:ph type="dt" idx="1"/>
          </p:nvPr>
        </p:nvSpPr>
        <p:spPr/>
        <p:txBody>
          <a:bodyPr/>
          <a:lstStyle/>
          <a:p>
            <a:fld id="{B321F65B-4419-2142-9C4D-CC66B65C7969}" type="datetime1">
              <a:t>5.10.2022</a:t>
            </a:fld>
            <a:endParaRPr lang="fi-FI"/>
          </a:p>
        </p:txBody>
      </p:sp>
      <p:sp>
        <p:nvSpPr>
          <p:cNvPr id="5" name="Dian numeron paikkamerkki 4"/>
          <p:cNvSpPr>
            <a:spLocks noGrp="1"/>
          </p:cNvSpPr>
          <p:nvPr>
            <p:ph type="sldNum" sz="quarter" idx="5"/>
          </p:nvPr>
        </p:nvSpPr>
        <p:spPr/>
        <p:txBody>
          <a:bodyPr/>
          <a:lstStyle/>
          <a:p>
            <a:fld id="{965297F4-A8A9-B848-A29E-6787D67F7450}" type="slidenum">
              <a:rPr lang="fi-FI" smtClean="0"/>
              <a:pPr/>
              <a:t>15</a:t>
            </a:fld>
            <a:endParaRPr lang="fi-FI"/>
          </a:p>
        </p:txBody>
      </p:sp>
    </p:spTree>
    <p:extLst>
      <p:ext uri="{BB962C8B-B14F-4D97-AF65-F5344CB8AC3E}">
        <p14:creationId xmlns:p14="http://schemas.microsoft.com/office/powerpoint/2010/main" val="397552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90000"/>
              </a:lnSpc>
              <a:spcBef>
                <a:spcPts val="1000"/>
              </a:spcBef>
              <a:buClr>
                <a:schemeClr val="accent2"/>
              </a:buClr>
            </a:pPr>
            <a:endParaRPr lang="fi-FI" sz="1200" b="0" i="0" kern="1200" dirty="0">
              <a:solidFill>
                <a:srgbClr val="000000"/>
              </a:solidFill>
              <a:highlight>
                <a:srgbClr val="FFFF00"/>
              </a:highlight>
              <a:latin typeface="Calibri" panose="020F0502020204030204" pitchFamily="34" charset="0"/>
              <a:ea typeface="+mn-ea"/>
              <a:cs typeface="+mn-cs"/>
            </a:endParaRPr>
          </a:p>
        </p:txBody>
      </p:sp>
      <p:sp>
        <p:nvSpPr>
          <p:cNvPr id="4" name="Päivämäärän paikkamerkki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CB912-EBBF-3F49-93F1-9E3036CE968B}" type="datetime1">
              <a:t>5.10.2022</a:t>
            </a:fld>
            <a:endParaRPr kumimoji="0" lang="fi-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297F4-A8A9-B848-A29E-6787D67F7450}" type="slidenum">
              <a:rPr kumimoji="0" lang="fi-FI"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0510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9A2B48-32DB-AB48-BCC3-D98ADB72260E}"/>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sz="3200" b="0" i="0">
                <a:solidFill>
                  <a:schemeClr val="accent1"/>
                </a:solidFill>
                <a:latin typeface="Calibri" panose="020F0502020204030204" pitchFamily="34" charset="0"/>
              </a:defRPr>
            </a:lvl1pPr>
          </a:lstStyle>
          <a:p>
            <a:r>
              <a:rPr lang="fi-FI"/>
              <a:t>Muokkaa ots. perustyyl. napsautt.</a:t>
            </a:r>
          </a:p>
        </p:txBody>
      </p:sp>
      <p:sp>
        <p:nvSpPr>
          <p:cNvPr id="5" name="Sisällön paikkamerkki 4">
            <a:extLst>
              <a:ext uri="{FF2B5EF4-FFF2-40B4-BE49-F238E27FC236}">
                <a16:creationId xmlns:a16="http://schemas.microsoft.com/office/drawing/2014/main" id="{CC75CF49-DBC9-824E-91A3-AE3B981845A8}"/>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sz="1400"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1507847448"/>
      </p:ext>
    </p:extLst>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02A04E95-E4BB-A84F-8086-909A699AEB49}"/>
              </a:ext>
            </a:extLst>
          </p:cNvPr>
          <p:cNvSpPr>
            <a:spLocks noGrp="1"/>
          </p:cNvSpPr>
          <p:nvPr>
            <p:ph type="title"/>
          </p:nvPr>
        </p:nvSpPr>
        <p:spPr>
          <a:xfrm>
            <a:off x="696000" y="3069000"/>
            <a:ext cx="10800000" cy="720000"/>
          </a:xfrm>
          <a:prstGeom prst="rect">
            <a:avLst/>
          </a:prstGeom>
          <a:solidFill>
            <a:srgbClr val="00A3DB">
              <a:alpha val="90000"/>
            </a:srgbClr>
          </a:solidFill>
          <a:effectLst>
            <a:outerShdw blurRad="50800" dist="38100" dir="8100000" algn="tr" rotWithShape="0">
              <a:prstClr val="black">
                <a:alpha val="40000"/>
              </a:prstClr>
            </a:outerShdw>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094660975"/>
      </p:ext>
    </p:extLst>
  </p:cSld>
  <p:clrMapOvr>
    <a:masterClrMapping/>
  </p:clrMapOvr>
  <p:transition spd="slow">
    <p:strips dir="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7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C3F98D0-1FC8-44BF-9FEA-56D6246D622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876302647"/>
      </p:ext>
    </p:extLst>
  </p:cSld>
  <p:clrMapOvr>
    <a:masterClrMapping/>
  </p:clrMapOvr>
  <p:transition spd="slow">
    <p:strips dir="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7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687462C-C001-4E0C-B02C-EF346C62C08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007382010"/>
      </p:ext>
    </p:extLst>
  </p:cSld>
  <p:clrMapOvr>
    <a:masterClrMapping/>
  </p:clrMapOvr>
  <p:transition spd="slow">
    <p:strips dir="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5B4660B-21F7-4408-B3DC-5FEDC413024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3770858323"/>
      </p:ext>
    </p:extLst>
  </p:cSld>
  <p:clrMapOvr>
    <a:masterClrMapping/>
  </p:clrMapOvr>
  <p:transition spd="slow">
    <p:strips dir="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83B0836-EF8A-47FE-93E6-705BF258295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144530591"/>
      </p:ext>
    </p:extLst>
  </p:cSld>
  <p:clrMapOvr>
    <a:masterClrMapping/>
  </p:clrMapOvr>
  <p:transition spd="slow">
    <p:strips dir="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DAF5255-C9E2-464B-BC19-B805702B256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220345920"/>
      </p:ext>
    </p:extLst>
  </p:cSld>
  <p:clrMapOvr>
    <a:masterClrMapping/>
  </p:clrMapOvr>
  <p:transition spd="slow">
    <p:strips dir="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CF4AF48-0211-477A-A0D8-8512BB36EEB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640154778"/>
      </p:ext>
    </p:extLst>
  </p:cSld>
  <p:clrMapOvr>
    <a:masterClrMapping/>
  </p:clrMapOvr>
  <p:transition spd="slow">
    <p:strips dir="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7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D1106BF-9149-4E5B-91A0-D90FA283330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1063225020"/>
      </p:ext>
    </p:extLst>
  </p:cSld>
  <p:clrMapOvr>
    <a:masterClrMapping/>
  </p:clrMapOvr>
  <p:transition spd="slow">
    <p:strips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D860737-22E7-479F-AC9C-A8551EDD90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43226090"/>
      </p:ext>
    </p:extLst>
  </p:cSld>
  <p:clrMapOvr>
    <a:masterClrMapping/>
  </p:clrMapOvr>
  <p:transition spd="slow">
    <p:strips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1065E4D-E413-4137-A6E4-558630771F0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83767264"/>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DB4351A-7B39-444E-8462-41D5A510C05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609110134"/>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D7C92029-F1E4-6A49-A2AB-85EDBB46604C}"/>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260454919"/>
      </p:ext>
    </p:extLst>
  </p:cSld>
  <p:clrMapOvr>
    <a:masterClrMapping/>
  </p:clrMapOvr>
  <p:transition spd="slow">
    <p:strips dir="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1515A20-8AD1-45DA-83D8-C5429E9A46A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210714391"/>
      </p:ext>
    </p:extLst>
  </p:cSld>
  <p:clrMapOvr>
    <a:masterClrMapping/>
  </p:clrMapOvr>
  <p:transition spd="slow">
    <p:strips dir="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4469E33-DDB8-4832-8BB8-3119CAAC540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594163899"/>
      </p:ext>
    </p:extLst>
  </p:cSld>
  <p:clrMapOvr>
    <a:masterClrMapping/>
  </p:clrMapOvr>
  <p:transition spd="slow">
    <p:strips dir="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7B1B583-643C-4785-89F6-BB32E85597F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269961239"/>
      </p:ext>
    </p:extLst>
  </p:cSld>
  <p:clrMapOvr>
    <a:masterClrMapping/>
  </p:clrMapOvr>
  <p:transition spd="slow">
    <p:strips dir="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F4ECC7A-94E7-4378-87ED-464FA6C4C2A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21144689"/>
      </p:ext>
    </p:extLst>
  </p:cSld>
  <p:clrMapOvr>
    <a:masterClrMapping/>
  </p:clrMapOvr>
  <p:transition spd="slow">
    <p:strips dir="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33D037A-4B58-40EE-B685-6107D510996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189724275"/>
      </p:ext>
    </p:extLst>
  </p:cSld>
  <p:clrMapOvr>
    <a:masterClrMapping/>
  </p:clrMapOvr>
  <p:transition spd="slow">
    <p:strips dir="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E7F1E9C-E29B-4780-B60B-F3B48651A57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828068971"/>
      </p:ext>
    </p:extLst>
  </p:cSld>
  <p:clrMapOvr>
    <a:masterClrMapping/>
  </p:clrMapOvr>
  <p:transition spd="slow">
    <p:strips dir="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DD37FC8-BDE3-46E9-BCCA-A3640AF0713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850471969"/>
      </p:ext>
    </p:extLst>
  </p:cSld>
  <p:clrMapOvr>
    <a:masterClrMapping/>
  </p:clrMapOvr>
  <p:transition spd="slow">
    <p:strips dir="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8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B0791B1-B06E-4FF2-A8F4-6622F7DD4DC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667972760"/>
      </p:ext>
    </p:extLst>
  </p:cSld>
  <p:clrMapOvr>
    <a:masterClrMapping/>
  </p:clrMapOvr>
  <p:transition spd="slow">
    <p:strips dir="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8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7E4A423-BDF8-48C8-A258-51839AFB532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861027183"/>
      </p:ext>
    </p:extLst>
  </p:cSld>
  <p:clrMapOvr>
    <a:masterClrMapping/>
  </p:clrMapOvr>
  <p:transition spd="slow">
    <p:strips dir="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9432000" y="6498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dirty="0"/>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242629895"/>
      </p:ext>
    </p:extLst>
  </p:cSld>
  <p:clrMapOvr>
    <a:masterClrMapping/>
  </p:clrMapOvr>
  <p:transition spd="slow">
    <p:strips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DFE6EF20-3DF1-2B49-9DDD-EBF147B11DBB}"/>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611958509"/>
      </p:ext>
    </p:extLst>
  </p:cSld>
  <p:clrMapOvr>
    <a:masterClrMapping/>
  </p:clrMapOvr>
  <p:transition spd="slow">
    <p:strips dir="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8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9" name="Dian numeron paikkamerkki 5">
            <a:extLst>
              <a:ext uri="{FF2B5EF4-FFF2-40B4-BE49-F238E27FC236}">
                <a16:creationId xmlns:a16="http://schemas.microsoft.com/office/drawing/2014/main" id="{E72B5465-ED13-4437-AD3A-C312F4D62375}"/>
              </a:ext>
            </a:extLst>
          </p:cNvPr>
          <p:cNvSpPr>
            <a:spLocks noGrp="1"/>
          </p:cNvSpPr>
          <p:nvPr>
            <p:ph type="sldNum" sz="quarter" idx="12"/>
          </p:nvPr>
        </p:nvSpPr>
        <p:spPr>
          <a:xfrm>
            <a:off x="9432000" y="6498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dirty="0"/>
          </a:p>
        </p:txBody>
      </p:sp>
    </p:spTree>
    <p:extLst>
      <p:ext uri="{BB962C8B-B14F-4D97-AF65-F5344CB8AC3E}">
        <p14:creationId xmlns:p14="http://schemas.microsoft.com/office/powerpoint/2010/main" val="1825876064"/>
      </p:ext>
    </p:extLst>
  </p:cSld>
  <p:clrMapOvr>
    <a:masterClrMapping/>
  </p:clrMapOvr>
  <p:transition spd="slow">
    <p:strips dir="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8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5">
            <a:extLst>
              <a:ext uri="{FF2B5EF4-FFF2-40B4-BE49-F238E27FC236}">
                <a16:creationId xmlns:a16="http://schemas.microsoft.com/office/drawing/2014/main" id="{2DD7E564-A4BF-4C70-BE12-5B416713B4F2}"/>
              </a:ext>
            </a:extLst>
          </p:cNvPr>
          <p:cNvSpPr>
            <a:spLocks noGrp="1"/>
          </p:cNvSpPr>
          <p:nvPr>
            <p:ph type="sldNum" sz="quarter" idx="12"/>
          </p:nvPr>
        </p:nvSpPr>
        <p:spPr>
          <a:xfrm>
            <a:off x="9432000" y="6498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dirty="0"/>
          </a:p>
        </p:txBody>
      </p:sp>
    </p:spTree>
    <p:extLst>
      <p:ext uri="{BB962C8B-B14F-4D97-AF65-F5344CB8AC3E}">
        <p14:creationId xmlns:p14="http://schemas.microsoft.com/office/powerpoint/2010/main" val="2018577743"/>
      </p:ext>
    </p:extLst>
  </p:cSld>
  <p:clrMapOvr>
    <a:masterClrMapping/>
  </p:clrMapOvr>
  <p:transition spd="slow">
    <p:strips dir="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9_Otsikko ja kahden kohdan vertai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5">
            <a:extLst>
              <a:ext uri="{FF2B5EF4-FFF2-40B4-BE49-F238E27FC236}">
                <a16:creationId xmlns:a16="http://schemas.microsoft.com/office/drawing/2014/main" id="{2DD7E564-A4BF-4C70-BE12-5B416713B4F2}"/>
              </a:ext>
            </a:extLst>
          </p:cNvPr>
          <p:cNvSpPr>
            <a:spLocks noGrp="1"/>
          </p:cNvSpPr>
          <p:nvPr>
            <p:ph type="sldNum" sz="quarter" idx="12"/>
          </p:nvPr>
        </p:nvSpPr>
        <p:spPr>
          <a:xfrm>
            <a:off x="9432000" y="6498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dirty="0"/>
          </a:p>
        </p:txBody>
      </p:sp>
    </p:spTree>
    <p:extLst>
      <p:ext uri="{BB962C8B-B14F-4D97-AF65-F5344CB8AC3E}">
        <p14:creationId xmlns:p14="http://schemas.microsoft.com/office/powerpoint/2010/main" val="2428909960"/>
      </p:ext>
    </p:extLst>
  </p:cSld>
  <p:clrMapOvr>
    <a:masterClrMapping/>
  </p:clrMapOvr>
  <p:transition spd="slow">
    <p:strips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7" name="Dian numeron paikkamerkki 5">
            <a:extLst>
              <a:ext uri="{FF2B5EF4-FFF2-40B4-BE49-F238E27FC236}">
                <a16:creationId xmlns:a16="http://schemas.microsoft.com/office/drawing/2014/main" id="{F452F8BA-9AC7-4EB2-AFD3-237D9BE8FFE7}"/>
              </a:ext>
            </a:extLst>
          </p:cNvPr>
          <p:cNvSpPr>
            <a:spLocks noGrp="1"/>
          </p:cNvSpPr>
          <p:nvPr>
            <p:ph type="sldNum" sz="quarter" idx="12"/>
          </p:nvPr>
        </p:nvSpPr>
        <p:spPr>
          <a:xfrm>
            <a:off x="9432000" y="6498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dirty="0"/>
          </a:p>
        </p:txBody>
      </p:sp>
    </p:spTree>
    <p:extLst>
      <p:ext uri="{BB962C8B-B14F-4D97-AF65-F5344CB8AC3E}">
        <p14:creationId xmlns:p14="http://schemas.microsoft.com/office/powerpoint/2010/main" val="2511740203"/>
      </p:ext>
    </p:extLst>
  </p:cSld>
  <p:clrMapOvr>
    <a:masterClrMapping/>
  </p:clrMapOvr>
  <p:transition spd="slow">
    <p:strips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F800C9A-8C8F-46E7-9AB0-A01849F9D58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429655356"/>
      </p:ext>
    </p:extLst>
  </p:cSld>
  <p:clrMapOvr>
    <a:masterClrMapping/>
  </p:clrMapOvr>
  <p:transition spd="slow">
    <p:strips dir="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00FED10-DFBF-4D12-81DC-4F24CD4FC13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6300518"/>
      </p:ext>
    </p:extLst>
  </p:cSld>
  <p:clrMapOvr>
    <a:masterClrMapping/>
  </p:clrMapOvr>
  <p:transition spd="slow">
    <p:strips dir="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EDFFD41-E24D-4AFF-BD83-C5D99EE5309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675029366"/>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FA53F85-593C-46D4-9F0D-E0B7E451FEB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4178564846"/>
      </p:ext>
    </p:extLst>
  </p:cSld>
  <p:clrMapOvr>
    <a:masterClrMapping/>
  </p:clrMapOvr>
  <p:transition spd="slow">
    <p:strips dir="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1EB3EC0-018F-43B5-BB1C-7DA4E11A53A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869067178"/>
      </p:ext>
    </p:extLst>
  </p:cSld>
  <p:clrMapOvr>
    <a:masterClrMapping/>
  </p:clrMapOvr>
  <p:transition spd="slow">
    <p:strips dir="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1A1E36D-82F1-4183-81BA-000D0F14839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633845969"/>
      </p:ext>
    </p:extLst>
  </p:cSld>
  <p:clrMapOvr>
    <a:masterClrMapping/>
  </p:clrMapOvr>
  <p:transition spd="slow">
    <p:strips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Väliotsikko 1">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C8A96521-5146-BB43-968D-288D755CD40A}"/>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152578148"/>
      </p:ext>
    </p:extLst>
  </p:cSld>
  <p:clrMapOvr>
    <a:masterClrMapping/>
  </p:clrMapOvr>
  <p:transition spd="slow">
    <p:strips dir="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D4E41B7-E7DD-45CB-A157-C84B54F6332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432959554"/>
      </p:ext>
    </p:extLst>
  </p:cSld>
  <p:clrMapOvr>
    <a:masterClrMapping/>
  </p:clrMapOvr>
  <p:transition spd="slow">
    <p:strips dir="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9C6B20E-F4B7-4A3B-9D70-7FD2093F5BC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21226191"/>
      </p:ext>
    </p:extLst>
  </p:cSld>
  <p:clrMapOvr>
    <a:masterClrMapping/>
  </p:clrMapOvr>
  <p:transition spd="slow">
    <p:strips dir="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8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A062B98-3454-4BDE-9D73-A8D38547918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833825176"/>
      </p:ext>
    </p:extLst>
  </p:cSld>
  <p:clrMapOvr>
    <a:masterClrMapping/>
  </p:clrMapOvr>
  <p:transition spd="slow">
    <p:strips dir="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8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928B783-91A8-4796-85CB-03CA76A170F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04106284"/>
      </p:ext>
    </p:extLst>
  </p:cSld>
  <p:clrMapOvr>
    <a:masterClrMapping/>
  </p:clrMapOvr>
  <p:transition spd="slow">
    <p:strips dir="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170F54A-A298-4FF3-B8A7-2665410157A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793712323"/>
      </p:ext>
    </p:extLst>
  </p:cSld>
  <p:clrMapOvr>
    <a:masterClrMapping/>
  </p:clrMapOvr>
  <p:transition spd="slow">
    <p:strips dir="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9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8BD2A74-1EDE-43D7-B7D4-2B1322ACCBB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802140502"/>
      </p:ext>
    </p:extLst>
  </p:cSld>
  <p:clrMapOvr>
    <a:masterClrMapping/>
  </p:clrMapOvr>
  <p:transition spd="slow">
    <p:strips dir="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9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DF99D09-FB88-4BF7-A594-42952B81FAC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658370165"/>
      </p:ext>
    </p:extLst>
  </p:cSld>
  <p:clrMapOvr>
    <a:masterClrMapping/>
  </p:clrMapOvr>
  <p:transition spd="slow">
    <p:strips dir="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9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28046C3-4FFE-4332-9424-40351213B06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674625877"/>
      </p:ext>
    </p:extLst>
  </p:cSld>
  <p:clrMapOvr>
    <a:masterClrMapping/>
  </p:clrMapOvr>
  <p:transition spd="slow">
    <p:strips dir="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47C3A17-451A-4E22-AF14-B444078CCE1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402804226"/>
      </p:ext>
    </p:extLst>
  </p:cSld>
  <p:clrMapOvr>
    <a:masterClrMapping/>
  </p:clrMapOvr>
  <p:transition spd="slow">
    <p:strips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3664F7E-2B53-43B1-81B6-035912443F4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784462393"/>
      </p:ext>
    </p:extLst>
  </p:cSld>
  <p:clrMapOvr>
    <a:masterClrMapping/>
  </p:clrMapOvr>
  <p:transition spd="slow">
    <p:strips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33DC8AEF-9B82-624B-A0EC-F38F2166070D}"/>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662024201"/>
      </p:ext>
    </p:extLst>
  </p:cSld>
  <p:clrMapOvr>
    <a:masterClrMapping/>
  </p:clrMapOvr>
  <p:transition spd="slow">
    <p:strips dir="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149DE35-B7E3-48F3-A112-EE344FB9A41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677600714"/>
      </p:ext>
    </p:extLst>
  </p:cSld>
  <p:clrMapOvr>
    <a:masterClrMapping/>
  </p:clrMapOvr>
  <p:transition spd="slow">
    <p:strips dir="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26F0D2A-8A72-4A5F-B32D-C2882EC493E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3194526479"/>
      </p:ext>
    </p:extLst>
  </p:cSld>
  <p:clrMapOvr>
    <a:masterClrMapping/>
  </p:clrMapOvr>
  <p:transition spd="slow">
    <p:strips dir="ru"/>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C34E947-0013-4A1E-BB80-66437DD146E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48379900"/>
      </p:ext>
    </p:extLst>
  </p:cSld>
  <p:clrMapOvr>
    <a:masterClrMapping/>
  </p:clrMapOvr>
  <p:transition spd="slow">
    <p:strips dir="ru"/>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3CC9D31-8871-4607-A401-CDE5CED2925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87419607"/>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9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30010BD-C80F-42EF-BCCD-C2C0242C2D2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816061773"/>
      </p:ext>
    </p:extLst>
  </p:cSld>
  <p:clrMapOvr>
    <a:masterClrMapping/>
  </p:clrMapOvr>
  <p:transition spd="slow">
    <p:strips dir="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F2E57D0-3CB6-405A-9F23-F12528C71ED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199382549"/>
      </p:ext>
    </p:extLst>
  </p:cSld>
  <p:clrMapOvr>
    <a:masterClrMapping/>
  </p:clrMapOvr>
  <p:transition spd="slow">
    <p:strips dir="ru"/>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2C2D4E5-23FC-4E4A-B9D1-2BEBBFE8DD0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501968333"/>
      </p:ext>
    </p:extLst>
  </p:cSld>
  <p:clrMapOvr>
    <a:masterClrMapping/>
  </p:clrMapOvr>
  <p:transition spd="slow">
    <p:strips dir="ru"/>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3C055E3-D66A-42CE-A5DC-F3C36219DF7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237340686"/>
      </p:ext>
    </p:extLst>
  </p:cSld>
  <p:clrMapOvr>
    <a:masterClrMapping/>
  </p:clrMapOvr>
  <p:transition spd="slow">
    <p:strips dir="ru"/>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6A9C8DC-6673-48CE-AE2B-065C3E6320B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8100206"/>
      </p:ext>
    </p:extLst>
  </p:cSld>
  <p:clrMapOvr>
    <a:masterClrMapping/>
  </p:clrMapOvr>
  <p:transition spd="slow">
    <p:strips dir="ru"/>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CD358C7-5908-4C6E-B8FE-5CD15F7F210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895732284"/>
      </p:ext>
    </p:extLst>
  </p:cSld>
  <p:clrMapOvr>
    <a:masterClrMapping/>
  </p:clrMapOvr>
  <p:transition spd="slow">
    <p:strips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 6">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30CACE9E-D5FF-EB42-8185-12AE1E40C616}"/>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73221626"/>
      </p:ext>
    </p:extLst>
  </p:cSld>
  <p:clrMapOvr>
    <a:masterClrMapping/>
  </p:clrMapOvr>
  <p:transition spd="slow">
    <p:strips dir="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9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04FD5E5-FB3B-4733-8303-F471853CD1B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49468181"/>
      </p:ext>
    </p:extLst>
  </p:cSld>
  <p:clrMapOvr>
    <a:masterClrMapping/>
  </p:clrMapOvr>
  <p:transition spd="slow">
    <p:strips dir="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53B1260-AD61-4351-8D63-0356080146E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4012386519"/>
      </p:ext>
    </p:extLst>
  </p:cSld>
  <p:clrMapOvr>
    <a:masterClrMapping/>
  </p:clrMapOvr>
  <p:transition spd="slow">
    <p:strips dir="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10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648F09F-E35D-4541-9CA4-7D22D97448C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750166618"/>
      </p:ext>
    </p:extLst>
  </p:cSld>
  <p:clrMapOvr>
    <a:masterClrMapping/>
  </p:clrMapOvr>
  <p:transition spd="slow">
    <p:strips dir="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0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077FB84-C70D-4863-8AE8-CC517A3C7D9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562166554"/>
      </p:ext>
    </p:extLst>
  </p:cSld>
  <p:clrMapOvr>
    <a:masterClrMapping/>
  </p:clrMapOvr>
  <p:transition spd="slow">
    <p:strips dir="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0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1F13FC6-829E-4E8A-A79C-C5555B34145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931796632"/>
      </p:ext>
    </p:extLst>
  </p:cSld>
  <p:clrMapOvr>
    <a:masterClrMapping/>
  </p:clrMapOvr>
  <p:transition spd="slow">
    <p:strips dir="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0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500087A-9A33-436F-BA3A-9361CE45681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982963164"/>
      </p:ext>
    </p:extLst>
  </p:cSld>
  <p:clrMapOvr>
    <a:masterClrMapping/>
  </p:clrMapOvr>
  <p:transition spd="slow">
    <p:strips dir="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FE0B60B-F673-4351-BA18-6990E70F1AF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6188142"/>
      </p:ext>
    </p:extLst>
  </p:cSld>
  <p:clrMapOvr>
    <a:masterClrMapping/>
  </p:clrMapOvr>
  <p:transition spd="slow">
    <p:strips dir="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99F957B-D1E8-446E-B953-1E29A60AFED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681204636"/>
      </p:ext>
    </p:extLst>
  </p:cSld>
  <p:clrMapOvr>
    <a:masterClrMapping/>
  </p:clrMapOvr>
  <p:transition spd="slow">
    <p:strips dir="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C903A10-CF9D-410A-A575-06D74543CB6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363757188"/>
      </p:ext>
    </p:extLst>
  </p:cSld>
  <p:clrMapOvr>
    <a:masterClrMapping/>
  </p:clrMapOvr>
  <p:transition spd="slow">
    <p:strips dir="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0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80FF521-B59B-4AF7-BEBE-E7DA0608FD4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80051422"/>
      </p:ext>
    </p:extLst>
  </p:cSld>
  <p:clrMapOvr>
    <a:masterClrMapping/>
  </p:clrMapOvr>
  <p:transition spd="slow">
    <p:strips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Väliotsikko 1">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C8A96521-5146-BB43-968D-288D755CD40A}"/>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527569216"/>
      </p:ext>
    </p:extLst>
  </p:cSld>
  <p:clrMapOvr>
    <a:masterClrMapping/>
  </p:clrMapOvr>
  <p:transition spd="slow">
    <p:strips dir="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675FC47-F1D4-46A3-B097-C9DEFD675CB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30220616"/>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B02809F-B900-49E4-9C52-838BB562806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471648722"/>
      </p:ext>
    </p:extLst>
  </p:cSld>
  <p:clrMapOvr>
    <a:masterClrMapping/>
  </p:clrMapOvr>
  <p:transition spd="slow">
    <p:strips dir="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0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E296647-8D86-4C85-B2A4-3DFDDF5C082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155754102"/>
      </p:ext>
    </p:extLst>
  </p:cSld>
  <p:clrMapOvr>
    <a:masterClrMapping/>
  </p:clrMapOvr>
  <p:transition spd="slow">
    <p:strips dir="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0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90DD1A5-4695-4FEC-AED2-4211E6AA3F5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088845250"/>
      </p:ext>
    </p:extLst>
  </p:cSld>
  <p:clrMapOvr>
    <a:masterClrMapping/>
  </p:clrMapOvr>
  <p:transition spd="slow">
    <p:strips dir="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0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DB09334-D32C-4EB8-9C53-0732AC728A3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538827958"/>
      </p:ext>
    </p:extLst>
  </p:cSld>
  <p:clrMapOvr>
    <a:masterClrMapping/>
  </p:clrMapOvr>
  <p:transition spd="slow">
    <p:strips dir="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F54767A-C536-4DD6-82BB-05AA47F6C2B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79500173"/>
      </p:ext>
    </p:extLst>
  </p:cSld>
  <p:clrMapOvr>
    <a:masterClrMapping/>
  </p:clrMapOvr>
  <p:transition spd="slow">
    <p:strips dir="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0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F485CE2-6B7F-40C1-A533-D3C3E600FEF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416391421"/>
      </p:ext>
    </p:extLst>
  </p:cSld>
  <p:clrMapOvr>
    <a:masterClrMapping/>
  </p:clrMapOvr>
  <p:transition spd="slow">
    <p:strips dir="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0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D291ABD-FA1F-4BAF-93DF-08010F29D27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64907934"/>
      </p:ext>
    </p:extLst>
  </p:cSld>
  <p:clrMapOvr>
    <a:masterClrMapping/>
  </p:clrMapOvr>
  <p:transition spd="slow">
    <p:strips dir="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0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347FC8A-848A-434A-961A-32D2FC3E91B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526614410"/>
      </p:ext>
    </p:extLst>
  </p:cSld>
  <p:clrMapOvr>
    <a:masterClrMapping/>
  </p:clrMapOvr>
  <p:transition spd="slow">
    <p:strips dir="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1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4E00A41-48BA-4263-8E48-887AA8BBD8F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677818059"/>
      </p:ext>
    </p:extLst>
  </p:cSld>
  <p:clrMapOvr>
    <a:masterClrMapping/>
  </p:clrMapOvr>
  <p:transition spd="slow">
    <p:strips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Väliotsikko 1">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C8A96521-5146-BB43-968D-288D755CD40A}"/>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254213607"/>
      </p:ext>
    </p:extLst>
  </p:cSld>
  <p:clrMapOvr>
    <a:masterClrMapping/>
  </p:clrMapOvr>
  <p:transition spd="slow">
    <p:strips dir="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11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D58488B-9D0D-4362-9080-22448CA99EA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911549557"/>
      </p:ext>
    </p:extLst>
  </p:cSld>
  <p:clrMapOvr>
    <a:masterClrMapping/>
  </p:clrMapOvr>
  <p:transition spd="slow">
    <p:strips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1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8C43A1D-E59C-4AB5-A66C-DEF907EBF69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849829532"/>
      </p:ext>
    </p:extLst>
  </p:cSld>
  <p:clrMapOvr>
    <a:masterClrMapping/>
  </p:clrMapOvr>
  <p:transition spd="slow">
    <p:strips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062FF01-A769-4365-B097-D6D45743522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791385827"/>
      </p:ext>
    </p:extLst>
  </p:cSld>
  <p:clrMapOvr>
    <a:masterClrMapping/>
  </p:clrMapOvr>
  <p:transition spd="slow">
    <p:strips dir="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1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0DE755B-A821-4F5A-AE08-1D6D3705B00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96621523"/>
      </p:ext>
    </p:extLst>
  </p:cSld>
  <p:clrMapOvr>
    <a:masterClrMapping/>
  </p:clrMapOvr>
  <p:transition spd="slow">
    <p:strips dir="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1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AC6BC8E-6424-44C9-8EA5-BB189A6089D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859192396"/>
      </p:ext>
    </p:extLst>
  </p:cSld>
  <p:clrMapOvr>
    <a:masterClrMapping/>
  </p:clrMapOvr>
  <p:transition spd="slow">
    <p:strips dir="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684E12A-0D49-44CC-8836-441D1DF38C3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664038577"/>
      </p:ext>
    </p:extLst>
  </p:cSld>
  <p:clrMapOvr>
    <a:masterClrMapping/>
  </p:clrMapOvr>
  <p:transition spd="slow">
    <p:strips dir="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1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E64B8EA-8834-426D-AB8F-EF12CA4A372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2482282"/>
      </p:ext>
    </p:extLst>
  </p:cSld>
  <p:clrMapOvr>
    <a:masterClrMapping/>
  </p:clrMapOvr>
  <p:transition spd="slow">
    <p:strips dir="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1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0CEB881-78D3-4DB5-B002-01936A4DC6F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7094998"/>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50A360A-BD53-4151-9406-B72228A72EB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682840167"/>
      </p:ext>
    </p:extLst>
  </p:cSld>
  <p:clrMapOvr>
    <a:masterClrMapping/>
  </p:clrMapOvr>
  <p:transition spd="slow">
    <p:strips dir="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1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600BC77-9154-4F43-947D-39D22726008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281818156"/>
      </p:ext>
    </p:extLst>
  </p:cSld>
  <p:clrMapOvr>
    <a:masterClrMapping/>
  </p:clrMapOvr>
  <p:transition spd="slow">
    <p:strips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äliotsikko - KÄYTÄ VAIN ASIAKKAAN KUVAA!">
    <p:bg>
      <p:bgPr>
        <a:solidFill>
          <a:schemeClr val="bg1"/>
        </a:solidFill>
        <a:effectLst/>
      </p:bgPr>
    </p:bg>
    <p:spTree>
      <p:nvGrpSpPr>
        <p:cNvPr id="1" name=""/>
        <p:cNvGrpSpPr/>
        <p:nvPr/>
      </p:nvGrpSpPr>
      <p:grpSpPr>
        <a:xfrm>
          <a:off x="0" y="0"/>
          <a:ext cx="0" cy="0"/>
          <a:chOff x="0" y="0"/>
          <a:chExt cx="0" cy="0"/>
        </a:xfrm>
      </p:grpSpPr>
      <p:sp>
        <p:nvSpPr>
          <p:cNvPr id="3" name="Otsikon paikkamerkki 3">
            <a:extLst>
              <a:ext uri="{FF2B5EF4-FFF2-40B4-BE49-F238E27FC236}">
                <a16:creationId xmlns:a16="http://schemas.microsoft.com/office/drawing/2014/main" id="{30D60B2F-A2CB-D04D-ACA9-5C084448E143}"/>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lgn="ctr">
              <a:defRPr sz="2800" b="0" i="0">
                <a:solidFill>
                  <a:schemeClr val="bg1"/>
                </a:solidFill>
                <a:effectLst/>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2264180654"/>
      </p:ext>
    </p:extLst>
  </p:cSld>
  <p:clrMapOvr>
    <a:masterClrMapping/>
  </p:clrMapOvr>
  <p:transition spd="slow">
    <p:strips dir="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099FA76-C4BA-4919-A046-4EBD0A33DC2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613669061"/>
      </p:ext>
    </p:extLst>
  </p:cSld>
  <p:clrMapOvr>
    <a:masterClrMapping/>
  </p:clrMapOvr>
  <p:transition spd="slow">
    <p:strips dir="ru"/>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132C94B-57B2-4A1D-8160-BDB7DEC8CD7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914854112"/>
      </p:ext>
    </p:extLst>
  </p:cSld>
  <p:clrMapOvr>
    <a:masterClrMapping/>
  </p:clrMapOvr>
  <p:transition spd="slow">
    <p:strips dir="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1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346A594-73EF-45B9-807B-6E1F5022C36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40485758"/>
      </p:ext>
    </p:extLst>
  </p:cSld>
  <p:clrMapOvr>
    <a:masterClrMapping/>
  </p:clrMapOvr>
  <p:transition spd="slow">
    <p:strips dir="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C8BEA24-359C-4690-9450-BEA58D311A7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95227351"/>
      </p:ext>
    </p:extLst>
  </p:cSld>
  <p:clrMapOvr>
    <a:masterClrMapping/>
  </p:clrMapOvr>
  <p:transition spd="slow">
    <p:strips dir="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1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CB4B0F6-676E-4B0E-B715-0FFA079F6BF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76290527"/>
      </p:ext>
    </p:extLst>
  </p:cSld>
  <p:clrMapOvr>
    <a:masterClrMapping/>
  </p:clrMapOvr>
  <p:transition spd="slow">
    <p:strips dir="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A09B00C-C9EE-42D2-946B-68C3BE70236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427212072"/>
      </p:ext>
    </p:extLst>
  </p:cSld>
  <p:clrMapOvr>
    <a:masterClrMapping/>
  </p:clrMapOvr>
  <p:transition spd="slow">
    <p:strips dir="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12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26BA914-333C-4E50-9D40-A87C2BBF8B5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762685561"/>
      </p:ext>
    </p:extLst>
  </p:cSld>
  <p:clrMapOvr>
    <a:masterClrMapping/>
  </p:clrMapOvr>
  <p:transition spd="slow">
    <p:strips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12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38552A3-23A8-432D-8402-46C440478FC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580415057"/>
      </p:ext>
    </p:extLst>
  </p:cSld>
  <p:clrMapOvr>
    <a:masterClrMapping/>
  </p:clrMapOvr>
  <p:transition spd="slow">
    <p:strips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2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53DDE63-58A7-4BC8-A424-5D853E720BD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2652031566"/>
      </p:ext>
    </p:extLst>
  </p:cSld>
  <p:clrMapOvr>
    <a:masterClrMapping/>
  </p:clrMapOvr>
  <p:transition spd="slow">
    <p:strips dir="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2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874F78E-4B95-46E8-BFE1-0E7F3A5A3A1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469683826"/>
      </p:ext>
    </p:extLst>
  </p:cSld>
  <p:clrMapOvr>
    <a:masterClrMapping/>
  </p:clrMapOvr>
  <p:transition spd="slow">
    <p:strips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0FCCD1D-C49B-40B2-8171-19FEB233FE9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853487711"/>
      </p:ext>
    </p:extLst>
  </p:cSld>
  <p:clrMapOvr>
    <a:masterClrMapping/>
  </p:clrMapOvr>
  <p:transition spd="slow">
    <p:strips dir="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53C270B-E17C-4732-A535-1701705C897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729446292"/>
      </p:ext>
    </p:extLst>
  </p:cSld>
  <p:clrMapOvr>
    <a:masterClrMapping/>
  </p:clrMapOvr>
  <p:transition spd="slow">
    <p:strips dir="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2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50FDDD2-465A-4715-9113-AF55DB036E1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808863282"/>
      </p:ext>
    </p:extLst>
  </p:cSld>
  <p:clrMapOvr>
    <a:masterClrMapping/>
  </p:clrMapOvr>
  <p:transition spd="slow">
    <p:strips dir="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2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8E90136-DC9D-426D-8B21-37BA51FF0BB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723817102"/>
      </p:ext>
    </p:extLst>
  </p:cSld>
  <p:clrMapOvr>
    <a:masterClrMapping/>
  </p:clrMapOvr>
  <p:transition spd="slow">
    <p:strips dir="ru"/>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2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54A5B77-8AC8-4493-84BE-A74D2B62A3B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3052494"/>
      </p:ext>
    </p:extLst>
  </p:cSld>
  <p:clrMapOvr>
    <a:masterClrMapping/>
  </p:clrMapOvr>
  <p:transition spd="slow">
    <p:strips dir="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2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48B4875-72A9-4C2B-898D-3F4FBEC3050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09105282"/>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2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7592770-C258-403B-8E92-AA17578E868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938403205"/>
      </p:ext>
    </p:extLst>
  </p:cSld>
  <p:clrMapOvr>
    <a:masterClrMapping/>
  </p:clrMapOvr>
  <p:transition spd="slow">
    <p:strips dir="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2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04ECB95-1FD6-48D1-B47F-848F60B0D96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69109691"/>
      </p:ext>
    </p:extLst>
  </p:cSld>
  <p:clrMapOvr>
    <a:masterClrMapping/>
  </p:clrMapOvr>
  <p:transition spd="slow">
    <p:strips dir="ru"/>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2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CDFA98F-33E2-4BBC-9812-29DB1717048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012176004"/>
      </p:ext>
    </p:extLst>
  </p:cSld>
  <p:clrMapOvr>
    <a:masterClrMapping/>
  </p:clrMapOvr>
  <p:transition spd="slow">
    <p:strips dir="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0B1A99F-4660-45EE-8BBC-BCFA4FAA3D0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878609898"/>
      </p:ext>
    </p:extLst>
  </p:cSld>
  <p:clrMapOvr>
    <a:masterClrMapping/>
  </p:clrMapOvr>
  <p:transition spd="slow">
    <p:strips dir="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2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DB6F11E-2728-4D8D-885B-D6002E4318F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63212968"/>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E1C1FC-2464-0641-A5B9-56B881587919}"/>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31BBD598-CC15-BB4D-97C0-F3F463E7C5E6}"/>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1458640560"/>
      </p:ext>
    </p:extLst>
  </p:cSld>
  <p:clrMapOvr>
    <a:masterClrMapping/>
  </p:clrMapOvr>
  <p:transition spd="slow">
    <p:strips dir="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B179362-F4DC-43AC-B583-736195887A2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703996349"/>
      </p:ext>
    </p:extLst>
  </p:cSld>
  <p:clrMapOvr>
    <a:masterClrMapping/>
  </p:clrMapOvr>
  <p:transition spd="slow">
    <p:strips dir="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2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A3FE5BE-12BC-44DD-B17C-758FCBB5EC1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00006826"/>
      </p:ext>
    </p:extLst>
  </p:cSld>
  <p:clrMapOvr>
    <a:masterClrMapping/>
  </p:clrMapOvr>
  <p:transition spd="slow">
    <p:strips dir="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2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3E6EF91-32AE-4B19-863A-3EBB310737D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73394021"/>
      </p:ext>
    </p:extLst>
  </p:cSld>
  <p:clrMapOvr>
    <a:masterClrMapping/>
  </p:clrMapOvr>
  <p:transition spd="slow">
    <p:strips dir="ru"/>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2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F2B03B1-ADBB-4964-A704-F9F1147A9A8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610700227"/>
      </p:ext>
    </p:extLst>
  </p:cSld>
  <p:clrMapOvr>
    <a:masterClrMapping/>
  </p:clrMapOvr>
  <p:transition spd="slow">
    <p:strips dir="ru"/>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13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A57765B-C749-4A42-8350-1174AC1AED9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194017862"/>
      </p:ext>
    </p:extLst>
  </p:cSld>
  <p:clrMapOvr>
    <a:masterClrMapping/>
  </p:clrMapOvr>
  <p:transition spd="slow">
    <p:strips dir="ru"/>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13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84FBF1A-0B27-4A5D-8AF0-36ACBF0487D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082664991"/>
      </p:ext>
    </p:extLst>
  </p:cSld>
  <p:clrMapOvr>
    <a:masterClrMapping/>
  </p:clrMapOvr>
  <p:transition spd="slow">
    <p:strips dir="ru"/>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3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34BF192-7F77-4895-8C8C-B497A5BD331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622002262"/>
      </p:ext>
    </p:extLst>
  </p:cSld>
  <p:clrMapOvr>
    <a:masterClrMapping/>
  </p:clrMapOvr>
  <p:transition spd="slow">
    <p:strips dir="ru"/>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E8C4FBF-8317-44D9-BCFF-D4B11E5A91A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499323758"/>
      </p:ext>
    </p:extLst>
  </p:cSld>
  <p:clrMapOvr>
    <a:masterClrMapping/>
  </p:clrMapOvr>
  <p:transition spd="slow">
    <p:strips dir="ru"/>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3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837BB99-4E04-4322-B619-13F17CCF533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57011171"/>
      </p:ext>
    </p:extLst>
  </p:cSld>
  <p:clrMapOvr>
    <a:masterClrMapping/>
  </p:clrMapOvr>
  <p:transition spd="slow">
    <p:strips dir="ru"/>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3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38B731B-9C4F-4901-B564-AAF13576965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4292959393"/>
      </p:ext>
    </p:extLst>
  </p:cSld>
  <p:clrMapOvr>
    <a:masterClrMapping/>
  </p:clrMapOvr>
  <p:transition spd="slow">
    <p:strips dir="ru"/>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3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6AB0B74-F3B4-4FEA-9E1A-5E570F3E7BC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106096144"/>
      </p:ext>
    </p:extLst>
  </p:cSld>
  <p:clrMapOvr>
    <a:masterClrMapping/>
  </p:clrMapOvr>
  <p:transition spd="slow">
    <p:strips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62A0FFC-5BE0-44A5-BC60-A58F63E787D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350387890"/>
      </p:ext>
    </p:extLst>
  </p:cSld>
  <p:clrMapOvr>
    <a:masterClrMapping/>
  </p:clrMapOvr>
  <p:transition spd="slow">
    <p:strips dir="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3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88577F8-197D-49B2-9989-20192E39216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12359880"/>
      </p:ext>
    </p:extLst>
  </p:cSld>
  <p:clrMapOvr>
    <a:masterClrMapping/>
  </p:clrMapOvr>
  <p:transition spd="slow">
    <p:strips dir="ru"/>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3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FBCBF95-BD5E-43E9-AB85-0558253A0E3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14998323"/>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3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B2C3A71-983F-4901-A334-F5A8F486D8D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503296377"/>
      </p:ext>
    </p:extLst>
  </p:cSld>
  <p:clrMapOvr>
    <a:masterClrMapping/>
  </p:clrMapOvr>
  <p:transition spd="slow">
    <p:strips dir="ru"/>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3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11E4E7A-AAEA-4069-B96D-9F6F8AE30B0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705426993"/>
      </p:ext>
    </p:extLst>
  </p:cSld>
  <p:clrMapOvr>
    <a:masterClrMapping/>
  </p:clrMapOvr>
  <p:transition spd="slow">
    <p:strips dir="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3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3FC8F58-C26F-4D44-95DA-B5142D57A5D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946463821"/>
      </p:ext>
    </p:extLst>
  </p:cSld>
  <p:clrMapOvr>
    <a:masterClrMapping/>
  </p:clrMapOvr>
  <p:transition spd="slow">
    <p:strips dir="ru"/>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122AF4A-2092-4769-B21A-80F84AD7A82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925852472"/>
      </p:ext>
    </p:extLst>
  </p:cSld>
  <p:clrMapOvr>
    <a:masterClrMapping/>
  </p:clrMapOvr>
  <p:transition spd="slow">
    <p:strips dir="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3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637E9D3-F977-45F6-AA7F-E57E17603F3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974446315"/>
      </p:ext>
    </p:extLst>
  </p:cSld>
  <p:clrMapOvr>
    <a:masterClrMapping/>
  </p:clrMapOvr>
  <p:transition spd="slow">
    <p:strips dir="ru"/>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3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A2E36C7-D9DC-4642-9801-5817224918B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215421416"/>
      </p:ext>
    </p:extLst>
  </p:cSld>
  <p:clrMapOvr>
    <a:masterClrMapping/>
  </p:clrMapOvr>
  <p:transition spd="slow">
    <p:strips dir="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3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E73AC23-0D1F-43A1-9578-EA1A38F17E6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74041967"/>
      </p:ext>
    </p:extLst>
  </p:cSld>
  <p:clrMapOvr>
    <a:masterClrMapping/>
  </p:clrMapOvr>
  <p:transition spd="slow">
    <p:strips dir="ru"/>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3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B3BBECC-4036-4862-A2D4-5DCFC6ECA7D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503911706"/>
      </p:ext>
    </p:extLst>
  </p:cSld>
  <p:clrMapOvr>
    <a:masterClrMapping/>
  </p:clrMapOvr>
  <p:transition spd="slow">
    <p:strips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7B760A3-B08B-4BB1-9C3A-229E0D9896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507778693"/>
      </p:ext>
    </p:extLst>
  </p:cSld>
  <p:clrMapOvr>
    <a:masterClrMapping/>
  </p:clrMapOvr>
  <p:transition spd="slow">
    <p:strips dir="ru"/>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E5F351F-6111-49C8-8E9F-EB31892414A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618193688"/>
      </p:ext>
    </p:extLst>
  </p:cSld>
  <p:clrMapOvr>
    <a:masterClrMapping/>
  </p:clrMapOvr>
  <p:transition spd="slow">
    <p:strips dir="ru"/>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14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B284BE0-2164-49AE-B085-642083BBED5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350034345"/>
      </p:ext>
    </p:extLst>
  </p:cSld>
  <p:clrMapOvr>
    <a:masterClrMapping/>
  </p:clrMapOvr>
  <p:transition spd="slow">
    <p:strips dir="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4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10532D4-3F17-4701-9FA5-77EF001C688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551967610"/>
      </p:ext>
    </p:extLst>
  </p:cSld>
  <p:clrMapOvr>
    <a:masterClrMapping/>
  </p:clrMapOvr>
  <p:transition spd="slow">
    <p:strips dir="ru"/>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4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E848277-A3D0-4656-9F01-12F8BDB8C56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2459541831"/>
      </p:ext>
    </p:extLst>
  </p:cSld>
  <p:clrMapOvr>
    <a:masterClrMapping/>
  </p:clrMapOvr>
  <p:transition spd="slow">
    <p:strips dir="ru"/>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4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68E49F5-7C42-4070-B691-6F864F698A1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549200584"/>
      </p:ext>
    </p:extLst>
  </p:cSld>
  <p:clrMapOvr>
    <a:masterClrMapping/>
  </p:clrMapOvr>
  <p:transition spd="slow">
    <p:strips dir="ru"/>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4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F7D1B32-51BB-49C1-A600-1482311A945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44975342"/>
      </p:ext>
    </p:extLst>
  </p:cSld>
  <p:clrMapOvr>
    <a:masterClrMapping/>
  </p:clrMapOvr>
  <p:transition spd="slow">
    <p:strips dir="ru"/>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4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E5AA52E-64F9-4016-857D-3C5382ADDE4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8166934"/>
      </p:ext>
    </p:extLst>
  </p:cSld>
  <p:clrMapOvr>
    <a:masterClrMapping/>
  </p:clrMapOvr>
  <p:transition spd="slow">
    <p:strips dir="ru"/>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4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DD4E8FE-F01A-4F4A-8DD2-9AAB79676CE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4268613924"/>
      </p:ext>
    </p:extLst>
  </p:cSld>
  <p:clrMapOvr>
    <a:masterClrMapping/>
  </p:clrMapOvr>
  <p:transition spd="slow">
    <p:strips dir="ru"/>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4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D0C5753-89B2-4C02-A44E-88B59649A4E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10205262"/>
      </p:ext>
    </p:extLst>
  </p:cSld>
  <p:clrMapOvr>
    <a:masterClrMapping/>
  </p:clrMapOvr>
  <p:transition spd="slow">
    <p:strips dir="ru"/>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4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3D20F2F-4A8C-40E4-9523-167D690A1B2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0996677"/>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46EE69C-9ECF-4A57-AB28-7B3DCB81D60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28304025"/>
      </p:ext>
    </p:extLst>
  </p:cSld>
  <p:clrMapOvr>
    <a:masterClrMapping/>
  </p:clrMapOvr>
  <p:transition spd="slow">
    <p:strips dir="ru"/>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4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9275031-DF98-4360-BEC8-9687F4D8269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626633990"/>
      </p:ext>
    </p:extLst>
  </p:cSld>
  <p:clrMapOvr>
    <a:masterClrMapping/>
  </p:clrMapOvr>
  <p:transition spd="slow">
    <p:strips dir="ru"/>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4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9084D20-1D69-4F4C-99B9-2961D66788C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102246511"/>
      </p:ext>
    </p:extLst>
  </p:cSld>
  <p:clrMapOvr>
    <a:masterClrMapping/>
  </p:clrMapOvr>
  <p:transition spd="slow">
    <p:strips dir="ru"/>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E767487-CECA-4E95-975C-9AA210FEB2D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640581999"/>
      </p:ext>
    </p:extLst>
  </p:cSld>
  <p:clrMapOvr>
    <a:masterClrMapping/>
  </p:clrMapOvr>
  <p:transition spd="slow">
    <p:strips dir="ru"/>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4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1AA5126-47BC-42D8-BB1F-7E022A7B959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019182683"/>
      </p:ext>
    </p:extLst>
  </p:cSld>
  <p:clrMapOvr>
    <a:masterClrMapping/>
  </p:clrMapOvr>
  <p:transition spd="slow">
    <p:strips dir="ru"/>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82BECED-B05A-4D5E-B219-186A9814D27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38958421"/>
      </p:ext>
    </p:extLst>
  </p:cSld>
  <p:clrMapOvr>
    <a:masterClrMapping/>
  </p:clrMapOvr>
  <p:transition spd="slow">
    <p:strips dir="ru"/>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4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AF8AB9F-1DD1-4070-BEF3-6113EE77FF0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2760243314"/>
      </p:ext>
    </p:extLst>
  </p:cSld>
  <p:clrMapOvr>
    <a:masterClrMapping/>
  </p:clrMapOvr>
  <p:transition spd="slow">
    <p:strips dir="ru"/>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4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486F57E-DA25-4DE8-8043-85371A96295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28300234"/>
      </p:ext>
    </p:extLst>
  </p:cSld>
  <p:clrMapOvr>
    <a:masterClrMapping/>
  </p:clrMapOvr>
  <p:transition spd="slow">
    <p:strips dir="ru"/>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4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BBE34E3-8210-4115-A561-E53270F268D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379897145"/>
      </p:ext>
    </p:extLst>
  </p:cSld>
  <p:clrMapOvr>
    <a:masterClrMapping/>
  </p:clrMapOvr>
  <p:transition spd="slow">
    <p:strips dir="ru"/>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15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DF77C4D-0C96-46B5-B805-6147843CCD5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01801968"/>
      </p:ext>
    </p:extLst>
  </p:cSld>
  <p:clrMapOvr>
    <a:masterClrMapping/>
  </p:clrMapOvr>
  <p:transition spd="slow">
    <p:strips dir="ru"/>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5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B87BFD5-2FE7-4E67-A046-8AAB0EE12B0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213712607"/>
      </p:ext>
    </p:extLst>
  </p:cSld>
  <p:clrMapOvr>
    <a:masterClrMapping/>
  </p:clrMapOvr>
  <p:transition spd="slow">
    <p:strips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C8635B7-18D7-4415-8302-6E3BE806659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483320564"/>
      </p:ext>
    </p:extLst>
  </p:cSld>
  <p:clrMapOvr>
    <a:masterClrMapping/>
  </p:clrMapOvr>
  <p:transition spd="slow">
    <p:strips dir="ru"/>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5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C99D0FC-338D-42E3-9CC0-B9195FA7E6D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66726737"/>
      </p:ext>
    </p:extLst>
  </p:cSld>
  <p:clrMapOvr>
    <a:masterClrMapping/>
  </p:clrMapOvr>
  <p:transition spd="slow">
    <p:strips dir="ru"/>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5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935BBDA-E0D9-466A-B05D-478A8F76A69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437718557"/>
      </p:ext>
    </p:extLst>
  </p:cSld>
  <p:clrMapOvr>
    <a:masterClrMapping/>
  </p:clrMapOvr>
  <p:transition spd="slow">
    <p:strips dir="ru"/>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5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3449D4F-263A-437E-931E-F96E5211E66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21718227"/>
      </p:ext>
    </p:extLst>
  </p:cSld>
  <p:clrMapOvr>
    <a:masterClrMapping/>
  </p:clrMapOvr>
  <p:transition spd="slow">
    <p:strips dir="ru"/>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5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2B4BD3B-B35F-40BE-B701-A6B9D8FD799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810301903"/>
      </p:ext>
    </p:extLst>
  </p:cSld>
  <p:clrMapOvr>
    <a:masterClrMapping/>
  </p:clrMapOvr>
  <p:transition spd="slow">
    <p:strips dir="ru"/>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B34FE51-F27F-4C5A-8D73-8F5F59C9BB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1783192266"/>
      </p:ext>
    </p:extLst>
  </p:cSld>
  <p:clrMapOvr>
    <a:masterClrMapping/>
  </p:clrMapOvr>
  <p:transition spd="slow">
    <p:strips dir="ru"/>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5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3F382DE-263D-4D3A-8569-A02E0FAE97D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577448988"/>
      </p:ext>
    </p:extLst>
  </p:cSld>
  <p:clrMapOvr>
    <a:masterClrMapping/>
  </p:clrMapOvr>
  <p:transition spd="slow">
    <p:strips dir="ru"/>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5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B19CAF4-E499-42D0-82C3-270CF5D55F6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27619219"/>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5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E9A785F-6CDA-4F94-A010-803786BA0AB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830237693"/>
      </p:ext>
    </p:extLst>
  </p:cSld>
  <p:clrMapOvr>
    <a:masterClrMapping/>
  </p:clrMapOvr>
  <p:transition spd="slow">
    <p:strips dir="ru"/>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5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681C124-2CA7-40DC-9D2F-A9DDE85EE38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76680196"/>
      </p:ext>
    </p:extLst>
  </p:cSld>
  <p:clrMapOvr>
    <a:masterClrMapping/>
  </p:clrMapOvr>
  <p:transition spd="slow">
    <p:strips dir="ru"/>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5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D54013C-B817-47DA-97E2-CC5F02E56BE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278801362"/>
      </p:ext>
    </p:extLst>
  </p:cSld>
  <p:clrMapOvr>
    <a:masterClrMapping/>
  </p:clrMapOvr>
  <p:transition spd="slow">
    <p:strips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528FAC1-B23E-4789-9DCE-A6B7928BB0E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1977467276"/>
      </p:ext>
    </p:extLst>
  </p:cSld>
  <p:clrMapOvr>
    <a:masterClrMapping/>
  </p:clrMapOvr>
  <p:transition spd="slow">
    <p:strips dir="ru"/>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5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3F3C6B6-74DE-41AF-A6C8-776770273E4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343180788"/>
      </p:ext>
    </p:extLst>
  </p:cSld>
  <p:clrMapOvr>
    <a:masterClrMapping/>
  </p:clrMapOvr>
  <p:transition spd="slow">
    <p:strips dir="ru"/>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5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F9904D0-DF80-4175-AC63-2E4939DC176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65249563"/>
      </p:ext>
    </p:extLst>
  </p:cSld>
  <p:clrMapOvr>
    <a:masterClrMapping/>
  </p:clrMapOvr>
  <p:transition spd="slow">
    <p:strips dir="ru"/>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3087243-77CC-418E-B34B-F5BA8B4EAC8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551629619"/>
      </p:ext>
    </p:extLst>
  </p:cSld>
  <p:clrMapOvr>
    <a:masterClrMapping/>
  </p:clrMapOvr>
  <p:transition spd="slow">
    <p:strips dir="ru"/>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5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2E832EC-7251-4E08-8801-21CAB670513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1448161"/>
      </p:ext>
    </p:extLst>
  </p:cSld>
  <p:clrMapOvr>
    <a:masterClrMapping/>
  </p:clrMapOvr>
  <p:transition spd="slow">
    <p:strips dir="ru"/>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5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194AB70-79F8-447B-8F9E-B27FCE4CF2D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2520331619"/>
      </p:ext>
    </p:extLst>
  </p:cSld>
  <p:clrMapOvr>
    <a:masterClrMapping/>
  </p:clrMapOvr>
  <p:transition spd="slow">
    <p:strips dir="ru"/>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16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122462A-AF4A-42B5-BE15-DB381D7D27C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584801650"/>
      </p:ext>
    </p:extLst>
  </p:cSld>
  <p:clrMapOvr>
    <a:masterClrMapping/>
  </p:clrMapOvr>
  <p:transition spd="slow">
    <p:strips dir="ru"/>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16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CB2E9AA-4ECD-4DAB-BA15-2E1953D38C8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4277446712"/>
      </p:ext>
    </p:extLst>
  </p:cSld>
  <p:clrMapOvr>
    <a:masterClrMapping/>
  </p:clrMapOvr>
  <p:transition spd="slow">
    <p:strips dir="ru"/>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6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837D5FB-36F2-4383-B615-DB666DD4074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798009448"/>
      </p:ext>
    </p:extLst>
  </p:cSld>
  <p:clrMapOvr>
    <a:masterClrMapping/>
  </p:clrMapOvr>
  <p:transition spd="slow">
    <p:strips dir="ru"/>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6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4DA23C5-D4CC-45F4-B64E-FCBF81E4E17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745293779"/>
      </p:ext>
    </p:extLst>
  </p:cSld>
  <p:clrMapOvr>
    <a:masterClrMapping/>
  </p:clrMapOvr>
  <p:transition spd="slow">
    <p:strips dir="ru"/>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6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7054399-9D20-4BA9-95D4-4FEF1D22737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67352395"/>
      </p:ext>
    </p:extLst>
  </p:cSld>
  <p:clrMapOvr>
    <a:masterClrMapping/>
  </p:clrMapOvr>
  <p:transition spd="slow">
    <p:strips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3E68726-0473-4D68-ACB4-DB82124AFEB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1339853"/>
      </p:ext>
    </p:extLst>
  </p:cSld>
  <p:clrMapOvr>
    <a:masterClrMapping/>
  </p:clrMapOvr>
  <p:transition spd="slow">
    <p:strips dir="ru"/>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6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0A15C33-E698-4DC9-A28B-631E39BFD5C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232823784"/>
      </p:ext>
    </p:extLst>
  </p:cSld>
  <p:clrMapOvr>
    <a:masterClrMapping/>
  </p:clrMapOvr>
  <p:transition spd="slow">
    <p:strips dir="ru"/>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6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7421143-6154-4B6E-8AED-4D98F24FD14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159951092"/>
      </p:ext>
    </p:extLst>
  </p:cSld>
  <p:clrMapOvr>
    <a:masterClrMapping/>
  </p:clrMapOvr>
  <p:transition spd="slow">
    <p:strips dir="ru"/>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6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05CB416-7016-4CDC-A5C9-9AB3255D0B6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13739507"/>
      </p:ext>
    </p:extLst>
  </p:cSld>
  <p:clrMapOvr>
    <a:masterClrMapping/>
  </p:clrMapOvr>
  <p:transition spd="slow">
    <p:strips dir="ru"/>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6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9A8C916-C81A-4FE3-A72F-F0F355EB88F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59753769"/>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6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02FE5FB-66CB-483D-B47D-F6CB03C194B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014518392"/>
      </p:ext>
    </p:extLst>
  </p:cSld>
  <p:clrMapOvr>
    <a:masterClrMapping/>
  </p:clrMapOvr>
  <p:transition spd="slow">
    <p:strips dir="ru"/>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6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E2E57F2-B920-4CC2-93B6-018CD3912F3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394090060"/>
      </p:ext>
    </p:extLst>
  </p:cSld>
  <p:clrMapOvr>
    <a:masterClrMapping/>
  </p:clrMapOvr>
  <p:transition spd="slow">
    <p:strips dir="ru"/>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6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6BA4F5A-2AC8-4B47-A3D7-311D24FACA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981445373"/>
      </p:ext>
    </p:extLst>
  </p:cSld>
  <p:clrMapOvr>
    <a:masterClrMapping/>
  </p:clrMapOvr>
  <p:transition spd="slow">
    <p:strips dir="ru"/>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6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C56D6A0-614E-4545-B3C0-8E98FFE7746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645063721"/>
      </p:ext>
    </p:extLst>
  </p:cSld>
  <p:clrMapOvr>
    <a:masterClrMapping/>
  </p:clrMapOvr>
  <p:transition spd="slow">
    <p:strips dir="ru"/>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6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30572A5-E29E-45EA-8301-D0D3509B9A4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68695273"/>
      </p:ext>
    </p:extLst>
  </p:cSld>
  <p:clrMapOvr>
    <a:masterClrMapping/>
  </p:clrMapOvr>
  <p:transition spd="slow">
    <p:strips dir="ru"/>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6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DDD673B-8EA1-4D5D-BD26-53E24BAD008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818385040"/>
      </p:ext>
    </p:extLst>
  </p:cSld>
  <p:clrMapOvr>
    <a:masterClrMapping/>
  </p:clrMapOvr>
  <p:transition spd="slow">
    <p:strips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D045B50-3E6E-4448-8D6C-1AC8CC591C0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92371663"/>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6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E9AD0D1-9DB8-454C-A79D-493FBF85ABE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71791314"/>
      </p:ext>
    </p:extLst>
  </p:cSld>
  <p:clrMapOvr>
    <a:masterClrMapping/>
  </p:clrMapOvr>
  <p:transition spd="slow">
    <p:strips dir="ru"/>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6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788A3D0-C1E0-4DF8-AAE2-85B65E432B5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868143664"/>
      </p:ext>
    </p:extLst>
  </p:cSld>
  <p:clrMapOvr>
    <a:masterClrMapping/>
  </p:clrMapOvr>
  <p:transition spd="slow">
    <p:strips dir="ru"/>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17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4A6CD8F-5485-4A1D-83E0-8E32D0CE55A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334416516"/>
      </p:ext>
    </p:extLst>
  </p:cSld>
  <p:clrMapOvr>
    <a:masterClrMapping/>
  </p:clrMapOvr>
  <p:transition spd="slow">
    <p:strips dir="ru"/>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17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0FF1D73-AEBC-4732-A586-202051C80B7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832542682"/>
      </p:ext>
    </p:extLst>
  </p:cSld>
  <p:clrMapOvr>
    <a:masterClrMapping/>
  </p:clrMapOvr>
  <p:transition spd="slow">
    <p:strips dir="ru"/>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7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0541914-53FF-4D32-9F1F-45B84B650C1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504181755"/>
      </p:ext>
    </p:extLst>
  </p:cSld>
  <p:clrMapOvr>
    <a:masterClrMapping/>
  </p:clrMapOvr>
  <p:transition spd="slow">
    <p:strips dir="ru"/>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7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499E7A2-908C-46A3-AF8F-DB0ACE58508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389743542"/>
      </p:ext>
    </p:extLst>
  </p:cSld>
  <p:clrMapOvr>
    <a:masterClrMapping/>
  </p:clrMapOvr>
  <p:transition spd="slow">
    <p:strips dir="ru"/>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7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0338758-C505-4704-B3C2-184BADDCFC3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25255922"/>
      </p:ext>
    </p:extLst>
  </p:cSld>
  <p:clrMapOvr>
    <a:masterClrMapping/>
  </p:clrMapOvr>
  <p:transition spd="slow">
    <p:strips dir="ru"/>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7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F363908-EB02-437A-9799-295B754F302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056693459"/>
      </p:ext>
    </p:extLst>
  </p:cSld>
  <p:clrMapOvr>
    <a:masterClrMapping/>
  </p:clrMapOvr>
  <p:transition spd="slow">
    <p:strips dir="ru"/>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7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E2B39AC-FADB-486C-8F59-E1CE82FCBA8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796425845"/>
      </p:ext>
    </p:extLst>
  </p:cSld>
  <p:clrMapOvr>
    <a:masterClrMapping/>
  </p:clrMapOvr>
  <p:transition spd="slow">
    <p:strips dir="ru"/>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7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AE6FDC0-A487-4E5B-8F26-0E741232911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2166396"/>
      </p:ext>
    </p:extLst>
  </p:cSld>
  <p:clrMapOvr>
    <a:masterClrMapping/>
  </p:clrMapOvr>
  <p:transition spd="slow">
    <p:strips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A384BBE-D248-455F-9B5E-578B6C2F8F4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4183173609"/>
      </p:ext>
    </p:extLst>
  </p:cSld>
  <p:clrMapOvr>
    <a:masterClrMapping/>
  </p:clrMapOvr>
  <p:transition spd="slow">
    <p:strips dir="ru"/>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7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D9AEABF-0335-422B-B879-09D809CFC7A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65333348"/>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7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2CFAEDB-D67D-42E7-8E65-B34EBAA4928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310122942"/>
      </p:ext>
    </p:extLst>
  </p:cSld>
  <p:clrMapOvr>
    <a:masterClrMapping/>
  </p:clrMapOvr>
  <p:transition spd="slow">
    <p:strips dir="ru"/>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7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F330BA9-C303-4CB1-B487-6712004B7E4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204439634"/>
      </p:ext>
    </p:extLst>
  </p:cSld>
  <p:clrMapOvr>
    <a:masterClrMapping/>
  </p:clrMapOvr>
  <p:transition spd="slow">
    <p:strips dir="ru"/>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391D54E-1756-4CA0-8FB4-98B636677C5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514562519"/>
      </p:ext>
    </p:extLst>
  </p:cSld>
  <p:clrMapOvr>
    <a:masterClrMapping/>
  </p:clrMapOvr>
  <p:transition spd="slow">
    <p:strips dir="ru"/>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7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9B926BA-E8FE-4AB6-ACFA-440D6916613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15836480"/>
      </p:ext>
    </p:extLst>
  </p:cSld>
  <p:clrMapOvr>
    <a:masterClrMapping/>
  </p:clrMapOvr>
  <p:transition spd="slow">
    <p:strips dir="ru"/>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7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CCDDB25-E8BB-4FAA-94D2-159D200F9D0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06668654"/>
      </p:ext>
    </p:extLst>
  </p:cSld>
  <p:clrMapOvr>
    <a:masterClrMapping/>
  </p:clrMapOvr>
  <p:transition spd="slow">
    <p:strips dir="ru"/>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7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394D516-ACF0-40E2-A7C3-6522BD3FF81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4001392246"/>
      </p:ext>
    </p:extLst>
  </p:cSld>
  <p:clrMapOvr>
    <a:masterClrMapping/>
  </p:clrMapOvr>
  <p:transition spd="slow">
    <p:strips dir="ru"/>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7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6CA6568-09A5-4FFF-9CCC-496C552613B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16007951"/>
      </p:ext>
    </p:extLst>
  </p:cSld>
  <p:clrMapOvr>
    <a:masterClrMapping/>
  </p:clrMapOvr>
  <p:transition spd="slow">
    <p:strips dir="ru"/>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7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2ACBBF7-42C9-4E53-9B40-8931F338014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198025853"/>
      </p:ext>
    </p:extLst>
  </p:cSld>
  <p:clrMapOvr>
    <a:masterClrMapping/>
  </p:clrMapOvr>
  <p:transition spd="slow">
    <p:strips dir="ru"/>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18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63FE6AE-50C9-40A1-8FC1-94A3DADE64B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168980263"/>
      </p:ext>
    </p:extLst>
  </p:cSld>
  <p:clrMapOvr>
    <a:masterClrMapping/>
  </p:clrMapOvr>
  <p:transition spd="slow">
    <p:strips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E5F351F-6111-49C8-8E9F-EB31892414A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813400751"/>
      </p:ext>
    </p:extLst>
  </p:cSld>
  <p:clrMapOvr>
    <a:masterClrMapping/>
  </p:clrMapOvr>
  <p:transition spd="slow">
    <p:strips dir="ru"/>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18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48CB061-B738-4142-A62E-045425E6DC6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347651771"/>
      </p:ext>
    </p:extLst>
  </p:cSld>
  <p:clrMapOvr>
    <a:masterClrMapping/>
  </p:clrMapOvr>
  <p:transition spd="slow">
    <p:strips dir="ru"/>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8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1FC2C0C-1161-4196-9187-14771577E7F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168136439"/>
      </p:ext>
    </p:extLst>
  </p:cSld>
  <p:clrMapOvr>
    <a:masterClrMapping/>
  </p:clrMapOvr>
  <p:transition spd="slow">
    <p:strips dir="ru"/>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8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0F84F4C-2EF3-46EB-A258-69374B5D155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762285585"/>
      </p:ext>
    </p:extLst>
  </p:cSld>
  <p:clrMapOvr>
    <a:masterClrMapping/>
  </p:clrMapOvr>
  <p:transition spd="slow">
    <p:strips dir="ru"/>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8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667D3F3-D905-4C95-AAFC-6E3D4EC8A84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83773223"/>
      </p:ext>
    </p:extLst>
  </p:cSld>
  <p:clrMapOvr>
    <a:masterClrMapping/>
  </p:clrMapOvr>
  <p:transition spd="slow">
    <p:strips dir="ru"/>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8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D1056ED-645A-412A-8D0F-EEF414018BA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933122932"/>
      </p:ext>
    </p:extLst>
  </p:cSld>
  <p:clrMapOvr>
    <a:masterClrMapping/>
  </p:clrMapOvr>
  <p:transition spd="slow">
    <p:strips dir="ru"/>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8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214AD14-93DA-4099-AE44-C45A9AC29C6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919312773"/>
      </p:ext>
    </p:extLst>
  </p:cSld>
  <p:clrMapOvr>
    <a:masterClrMapping/>
  </p:clrMapOvr>
  <p:transition spd="slow">
    <p:strips dir="ru"/>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8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FD58655-5555-469D-B3E2-49DF8AD1EC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281911025"/>
      </p:ext>
    </p:extLst>
  </p:cSld>
  <p:clrMapOvr>
    <a:masterClrMapping/>
  </p:clrMapOvr>
  <p:transition spd="slow">
    <p:strips dir="ru"/>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8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B6752AD-14EA-46AF-AC98-9E396706277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200050845"/>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8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876D0FA-BE5C-4356-9EFB-2D1B522BAB4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6890868"/>
      </p:ext>
    </p:extLst>
  </p:cSld>
  <p:clrMapOvr>
    <a:masterClrMapping/>
  </p:clrMapOvr>
  <p:transition spd="slow">
    <p:strips dir="ru"/>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8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FC62F69-1428-4EBF-A7CB-23B74B0B852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896759101"/>
      </p:ext>
    </p:extLst>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4E8D5F-EF22-8042-86FD-82703A43635E}"/>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6820D126-B1F4-B344-B195-033AA2ECDF0B}"/>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3713109160"/>
      </p:ext>
    </p:extLst>
  </p:cSld>
  <p:clrMapOvr>
    <a:masterClrMapping/>
  </p:clrMapOvr>
  <p:transition spd="slow">
    <p:strips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5CE0E3C-6E2C-428D-BECA-67F52FCA543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882567730"/>
      </p:ext>
    </p:extLst>
  </p:cSld>
  <p:clrMapOvr>
    <a:masterClrMapping/>
  </p:clrMapOvr>
  <p:transition spd="slow">
    <p:strips dir="ru"/>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8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85CD87A-283F-40DD-B816-7A645E5D7D6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649104172"/>
      </p:ext>
    </p:extLst>
  </p:cSld>
  <p:clrMapOvr>
    <a:masterClrMapping/>
  </p:clrMapOvr>
  <p:transition spd="slow">
    <p:strips dir="ru"/>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8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D379F71-8532-402E-85BB-C67ED4B8E25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408272257"/>
      </p:ext>
    </p:extLst>
  </p:cSld>
  <p:clrMapOvr>
    <a:masterClrMapping/>
  </p:clrMapOvr>
  <p:transition spd="slow">
    <p:strips dir="ru"/>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8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F7E9CC7-EB66-4CD0-87FB-89AF758FC5F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52389017"/>
      </p:ext>
    </p:extLst>
  </p:cSld>
  <p:clrMapOvr>
    <a:masterClrMapping/>
  </p:clrMapOvr>
  <p:transition spd="slow">
    <p:strips dir="ru"/>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8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AAC0286-6453-48FA-9F59-FBD1F6FA3A8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959196397"/>
      </p:ext>
    </p:extLst>
  </p:cSld>
  <p:clrMapOvr>
    <a:masterClrMapping/>
  </p:clrMapOvr>
  <p:transition spd="slow">
    <p:strips dir="ru"/>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8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72EC592-3DEA-4C2A-A8E8-1135202D8E4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5828543"/>
      </p:ext>
    </p:extLst>
  </p:cSld>
  <p:clrMapOvr>
    <a:masterClrMapping/>
  </p:clrMapOvr>
  <p:transition spd="slow">
    <p:strips dir="ru"/>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8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265FCC3-BAF4-49ED-8268-34D12DC9631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674621292"/>
      </p:ext>
    </p:extLst>
  </p:cSld>
  <p:clrMapOvr>
    <a:masterClrMapping/>
  </p:clrMapOvr>
  <p:transition spd="slow">
    <p:strips dir="ru"/>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19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D0BF323-3204-4305-AA55-D889DB9D5F9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422794620"/>
      </p:ext>
    </p:extLst>
  </p:cSld>
  <p:clrMapOvr>
    <a:masterClrMapping/>
  </p:clrMapOvr>
  <p:transition spd="slow">
    <p:strips dir="ru"/>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19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6A351BF-1500-4DB8-BC34-32EB5BC35A0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277154409"/>
      </p:ext>
    </p:extLst>
  </p:cSld>
  <p:clrMapOvr>
    <a:masterClrMapping/>
  </p:clrMapOvr>
  <p:transition spd="slow">
    <p:strips dir="ru"/>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9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A30D3E1-7FD7-4718-8714-67D10945F3D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1413013712"/>
      </p:ext>
    </p:extLst>
  </p:cSld>
  <p:clrMapOvr>
    <a:masterClrMapping/>
  </p:clrMapOvr>
  <p:transition spd="slow">
    <p:strips dir="ru"/>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9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22A3859-67B9-4CC1-835F-0E44D3772E9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17891332"/>
      </p:ext>
    </p:extLst>
  </p:cSld>
  <p:clrMapOvr>
    <a:masterClrMapping/>
  </p:clrMapOvr>
  <p:transition spd="slow">
    <p:strips dir="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6583D59-844D-4907-95CE-57492A4A8E7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84953680"/>
      </p:ext>
    </p:extLst>
  </p:cSld>
  <p:clrMapOvr>
    <a:masterClrMapping/>
  </p:clrMapOvr>
  <p:transition spd="slow">
    <p:strips dir="ru"/>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9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F13E129-8FD8-4751-8AE8-881EF65D079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36819690"/>
      </p:ext>
    </p:extLst>
  </p:cSld>
  <p:clrMapOvr>
    <a:masterClrMapping/>
  </p:clrMapOvr>
  <p:transition spd="slow">
    <p:strips dir="ru"/>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9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31807DF-8C27-4BFF-80D8-FA10E0CB65E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983624913"/>
      </p:ext>
    </p:extLst>
  </p:cSld>
  <p:clrMapOvr>
    <a:masterClrMapping/>
  </p:clrMapOvr>
  <p:transition spd="slow">
    <p:strips dir="ru"/>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9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FBB419B-C44F-4B3A-812E-005C940B815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1843841930"/>
      </p:ext>
    </p:extLst>
  </p:cSld>
  <p:clrMapOvr>
    <a:masterClrMapping/>
  </p:clrMapOvr>
  <p:transition spd="slow">
    <p:strips dir="ru"/>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9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B14344E-3523-4316-A5DC-6ADB254985F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179809509"/>
      </p:ext>
    </p:extLst>
  </p:cSld>
  <p:clrMapOvr>
    <a:masterClrMapping/>
  </p:clrMapOvr>
  <p:transition spd="slow">
    <p:strips dir="ru"/>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9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292575D-4F56-433F-AA53-766D2B50962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41291126"/>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9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84B8071-3578-48E8-87B7-3CF4FAD612B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091008213"/>
      </p:ext>
    </p:extLst>
  </p:cSld>
  <p:clrMapOvr>
    <a:masterClrMapping/>
  </p:clrMapOvr>
  <p:transition spd="slow">
    <p:strips dir="ru"/>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9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4D4A8C7-5748-4CEE-AFF3-7D0D3A880B0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564757182"/>
      </p:ext>
    </p:extLst>
  </p:cSld>
  <p:clrMapOvr>
    <a:masterClrMapping/>
  </p:clrMapOvr>
  <p:transition spd="slow">
    <p:strips dir="ru"/>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9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20B688F-3349-4695-BDA5-1AFFF1C640F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720326606"/>
      </p:ext>
    </p:extLst>
  </p:cSld>
  <p:clrMapOvr>
    <a:masterClrMapping/>
  </p:clrMapOvr>
  <p:transition spd="slow">
    <p:strips dir="ru"/>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19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B04707D-BBD0-4088-BF28-D91E0D471EF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570165378"/>
      </p:ext>
    </p:extLst>
  </p:cSld>
  <p:clrMapOvr>
    <a:masterClrMapping/>
  </p:clrMapOvr>
  <p:transition spd="slow">
    <p:strips dir="ru"/>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9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3969728-9C16-4B96-BDC2-4DA84D7A19B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17369166"/>
      </p:ext>
    </p:extLst>
  </p:cSld>
  <p:clrMapOvr>
    <a:masterClrMapping/>
  </p:clrMapOvr>
  <p:transition spd="slow">
    <p:strips dir="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0710DCE-06BA-4D5C-831A-A95F0C16D70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047548815"/>
      </p:ext>
    </p:extLst>
  </p:cSld>
  <p:clrMapOvr>
    <a:masterClrMapping/>
  </p:clrMapOvr>
  <p:transition spd="slow">
    <p:strips dir="ru"/>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9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A62BF1D-3C49-47A3-A966-6D5CF923A64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122039562"/>
      </p:ext>
    </p:extLst>
  </p:cSld>
  <p:clrMapOvr>
    <a:masterClrMapping/>
  </p:clrMapOvr>
  <p:transition spd="slow">
    <p:strips dir="ru"/>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9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DA30B1B-1878-4409-98E3-BD7492C77FD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647446028"/>
      </p:ext>
    </p:extLst>
  </p:cSld>
  <p:clrMapOvr>
    <a:masterClrMapping/>
  </p:clrMapOvr>
  <p:transition spd="slow">
    <p:strips dir="ru"/>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9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C1BDAB8-C653-403D-BB05-EC1DE56927D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557138675"/>
      </p:ext>
    </p:extLst>
  </p:cSld>
  <p:clrMapOvr>
    <a:masterClrMapping/>
  </p:clrMapOvr>
  <p:transition spd="slow">
    <p:strips dir="ru"/>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20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12B8531-0D52-4384-90F8-1A7FC6B4D61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048255899"/>
      </p:ext>
    </p:extLst>
  </p:cSld>
  <p:clrMapOvr>
    <a:masterClrMapping/>
  </p:clrMapOvr>
  <p:transition spd="slow">
    <p:strips dir="ru"/>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20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37CB140-1381-4DAD-9573-4FDF77B908F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203971325"/>
      </p:ext>
    </p:extLst>
  </p:cSld>
  <p:clrMapOvr>
    <a:masterClrMapping/>
  </p:clrMapOvr>
  <p:transition spd="slow">
    <p:strips dir="ru"/>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0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EEC5CB6-FE55-47AC-923A-5D708CA20F5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3568843505"/>
      </p:ext>
    </p:extLst>
  </p:cSld>
  <p:clrMapOvr>
    <a:masterClrMapping/>
  </p:clrMapOvr>
  <p:transition spd="slow">
    <p:strips dir="ru"/>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0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03CB0B8-5085-46F2-BD9E-41B67F1857A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688655344"/>
      </p:ext>
    </p:extLst>
  </p:cSld>
  <p:clrMapOvr>
    <a:masterClrMapping/>
  </p:clrMapOvr>
  <p:transition spd="slow">
    <p:strips dir="ru"/>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0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0997714-5AB8-49BD-87D6-9E60C75AA30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72192187"/>
      </p:ext>
    </p:extLst>
  </p:cSld>
  <p:clrMapOvr>
    <a:masterClrMapping/>
  </p:clrMapOvr>
  <p:transition spd="slow">
    <p:strips dir="ru"/>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0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E3133A3-9D8D-4C48-8DE6-C15FC5153311}"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917414269"/>
      </p:ext>
    </p:extLst>
  </p:cSld>
  <p:clrMapOvr>
    <a:masterClrMapping/>
  </p:clrMapOvr>
  <p:transition spd="slow">
    <p:strips dir="ru"/>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20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5"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75F9537-46F8-422B-B377-51D41E6FF0D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5"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430788114"/>
      </p:ext>
    </p:extLst>
  </p:cSld>
  <p:clrMapOvr>
    <a:masterClrMapping/>
  </p:clrMapOvr>
  <p:transition spd="slow">
    <p:strips dir="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Väliotsikko ja koko sivun alu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6178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862C312-A883-4A1B-B8F4-38B26B7A150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6178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Tekstin paikkamerkki 7">
            <a:extLst>
              <a:ext uri="{FF2B5EF4-FFF2-40B4-BE49-F238E27FC236}">
                <a16:creationId xmlns:a16="http://schemas.microsoft.com/office/drawing/2014/main" id="{28A33200-094C-934F-B974-17F71019572A}"/>
              </a:ext>
            </a:extLst>
          </p:cNvPr>
          <p:cNvSpPr>
            <a:spLocks noGrp="1"/>
          </p:cNvSpPr>
          <p:nvPr>
            <p:ph type="body" sz="quarter" idx="13"/>
          </p:nvPr>
        </p:nvSpPr>
        <p:spPr>
          <a:xfrm>
            <a:off x="695325" y="1080000"/>
            <a:ext cx="10800000" cy="5040000"/>
          </a:xfrm>
          <a:prstGeom prst="rect">
            <a:avLst/>
          </a:prstGeom>
          <a:solidFill>
            <a:schemeClr val="bg1">
              <a:alpha val="90000"/>
            </a:schemeClr>
          </a:solidFill>
        </p:spPr>
        <p:txBody>
          <a:bodyPr/>
          <a:lstStyle>
            <a:lvl1pPr marL="0" indent="0">
              <a:buClr>
                <a:schemeClr val="accent2"/>
              </a:buClr>
              <a:buNone/>
              <a:defRPr sz="1600" b="0" i="0">
                <a:latin typeface="Calibri" panose="020F0502020204030204" pitchFamily="34" charset="0"/>
              </a:defRPr>
            </a:lvl1pPr>
            <a:lvl2pPr>
              <a:buClr>
                <a:schemeClr val="accent2"/>
              </a:buClr>
              <a:defRPr sz="1400" b="0" i="0">
                <a:latin typeface="Calibri" panose="020F0502020204030204" pitchFamily="34" charset="0"/>
              </a:defRPr>
            </a:lvl2pPr>
            <a:lvl3pPr>
              <a:buClr>
                <a:schemeClr val="accent2"/>
              </a:buClr>
              <a:defRPr sz="1200" b="0" i="0">
                <a:latin typeface="Calibri" panose="020F0502020204030204" pitchFamily="34" charset="0"/>
              </a:defRPr>
            </a:lvl3pPr>
            <a:lvl4pPr>
              <a:buClr>
                <a:schemeClr val="accent2"/>
              </a:buClr>
              <a:defRPr sz="1200" b="0" i="0">
                <a:latin typeface="Calibri" panose="020F0502020204030204" pitchFamily="34" charset="0"/>
              </a:defRPr>
            </a:lvl4pPr>
            <a:lvl5pPr>
              <a:buClr>
                <a:schemeClr val="accent2"/>
              </a:buClr>
              <a:defRPr sz="1200" b="0" i="0">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7F24797A-7204-494A-B319-5699C92844B4}"/>
              </a:ext>
            </a:extLst>
          </p:cNvPr>
          <p:cNvSpPr>
            <a:spLocks noGrp="1"/>
          </p:cNvSpPr>
          <p:nvPr>
            <p:ph type="body" sz="quarter" idx="14" hasCustomPrompt="1"/>
          </p:nvPr>
        </p:nvSpPr>
        <p:spPr>
          <a:xfrm>
            <a:off x="695325" y="180000"/>
            <a:ext cx="10799763" cy="720000"/>
          </a:xfrm>
          <a:prstGeom prst="rect">
            <a:avLst/>
          </a:prstGeom>
        </p:spPr>
        <p:txBody>
          <a:bodyPr anchor="ctr"/>
          <a:lstStyle>
            <a:lvl1pPr marL="0" indent="0" algn="ctr">
              <a:buNone/>
              <a:defRPr b="0" i="0">
                <a:solidFill>
                  <a:schemeClr val="accent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i-FI"/>
              <a:t>Väliotsikko</a:t>
            </a:r>
          </a:p>
        </p:txBody>
      </p:sp>
    </p:spTree>
    <p:extLst>
      <p:ext uri="{BB962C8B-B14F-4D97-AF65-F5344CB8AC3E}">
        <p14:creationId xmlns:p14="http://schemas.microsoft.com/office/powerpoint/2010/main" val="1336405942"/>
      </p:ext>
    </p:extLst>
  </p:cSld>
  <p:clrMapOvr>
    <a:masterClrMapping/>
  </p:clrMapOvr>
  <p:transition spd="slow">
    <p:strips dir="ru"/>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0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81C191B-4F84-421F-A667-21EF68AD7E1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44835194"/>
      </p:ext>
    </p:extLst>
  </p:cSld>
  <p:clrMapOvr>
    <a:masterClrMapping/>
  </p:clrMapOvr>
  <p:transition spd="slow">
    <p:strips dir="ru"/>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0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3"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7BE69F9-9B37-4EB3-BF99-B68C3A1F4B4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3"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664704670"/>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0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3432"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240789D-491F-4C87-8BFD-2DF4BAA7AFF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3432"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603826013"/>
      </p:ext>
    </p:extLst>
  </p:cSld>
  <p:clrMapOvr>
    <a:masterClrMapping/>
  </p:clrMapOvr>
  <p:transition spd="slow">
    <p:strips dir="ru"/>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0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90B84E3-3FBB-42A9-A645-817268A3BFE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442915526"/>
      </p:ext>
    </p:extLst>
  </p:cSld>
  <p:clrMapOvr>
    <a:masterClrMapping/>
  </p:clrMapOvr>
  <p:transition spd="slow">
    <p:strips dir="ru"/>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0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6001"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6D4450F-B42E-480D-94C0-0091AD885AC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6001"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026457108"/>
      </p:ext>
    </p:extLst>
  </p:cSld>
  <p:clrMapOvr>
    <a:masterClrMapping/>
  </p:clrMapOvr>
  <p:transition spd="slow">
    <p:strips dir="ru"/>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0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5324"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21A8A41-F730-4C56-8BA2-E690B25B077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5324"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052609535"/>
      </p:ext>
    </p:extLst>
  </p:cSld>
  <p:clrMapOvr>
    <a:masterClrMapping/>
  </p:clrMapOvr>
  <p:transition spd="slow">
    <p:strips dir="ru"/>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F18B7C0-4D15-48DB-A51F-BE472D6A0EE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02145705"/>
      </p:ext>
    </p:extLst>
  </p:cSld>
  <p:clrMapOvr>
    <a:masterClrMapping/>
  </p:clrMapOvr>
  <p:transition spd="slow">
    <p:strips dir="ru"/>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0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94800"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98C3A65-6052-4788-990A-800A3F1A0FC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94800"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2132757174"/>
      </p:ext>
    </p:extLst>
  </p:cSld>
  <p:clrMapOvr>
    <a:masterClrMapping/>
  </p:clrMapOvr>
  <p:transition spd="slow">
    <p:strips dir="ru"/>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0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AB945F1-4D97-4520-B74E-51DF1DA21BC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80802192"/>
      </p:ext>
    </p:extLst>
  </p:cSld>
  <p:clrMapOvr>
    <a:masterClrMapping/>
  </p:clrMapOvr>
  <p:transition spd="slow">
    <p:strips dir="ru"/>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20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689956" y="6336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3F67130-75AD-4C07-AF8D-056810EEB43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689956" y="6336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2885244993"/>
      </p:ext>
    </p:extLst>
  </p:cSld>
  <p:clrMapOvr>
    <a:masterClrMapping/>
  </p:clrMapOvr>
  <p:transition spd="slow">
    <p:strips dir="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Väliotsikko ja koko sivun alue keskitetysti">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6178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FF0187E-D173-45F6-8B85-89E98C4FAB4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6178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Tekstin paikkamerkki 7">
            <a:extLst>
              <a:ext uri="{FF2B5EF4-FFF2-40B4-BE49-F238E27FC236}">
                <a16:creationId xmlns:a16="http://schemas.microsoft.com/office/drawing/2014/main" id="{28A33200-094C-934F-B974-17F71019572A}"/>
              </a:ext>
            </a:extLst>
          </p:cNvPr>
          <p:cNvSpPr>
            <a:spLocks noGrp="1"/>
          </p:cNvSpPr>
          <p:nvPr>
            <p:ph type="body" sz="quarter" idx="13"/>
          </p:nvPr>
        </p:nvSpPr>
        <p:spPr>
          <a:xfrm>
            <a:off x="695325" y="1080000"/>
            <a:ext cx="10800000" cy="5040000"/>
          </a:xfrm>
          <a:prstGeom prst="rect">
            <a:avLst/>
          </a:prstGeom>
          <a:solidFill>
            <a:schemeClr val="bg1">
              <a:alpha val="90000"/>
            </a:schemeClr>
          </a:solidFill>
        </p:spPr>
        <p:txBody>
          <a:bodyPr anchor="ctr"/>
          <a:lstStyle>
            <a:lvl1pPr marL="0" indent="0" algn="ctr">
              <a:buClr>
                <a:schemeClr val="accent2"/>
              </a:buClr>
              <a:buNone/>
              <a:defRPr sz="1400" b="0" i="0">
                <a:latin typeface="Calibri" panose="020F0502020204030204" pitchFamily="34" charset="0"/>
              </a:defRPr>
            </a:lvl1pPr>
            <a:lvl2pPr marL="457200" indent="0" algn="ctr">
              <a:buClr>
                <a:schemeClr val="accent2"/>
              </a:buClr>
              <a:buNone/>
              <a:defRPr sz="1400"/>
            </a:lvl2pPr>
            <a:lvl3pPr marL="914400" indent="0" algn="ctr">
              <a:buClr>
                <a:schemeClr val="accent2"/>
              </a:buClr>
              <a:buNone/>
              <a:defRPr sz="1400"/>
            </a:lvl3pPr>
            <a:lvl4pPr marL="1371600" indent="0" algn="ctr">
              <a:buClr>
                <a:schemeClr val="accent2"/>
              </a:buClr>
              <a:buNone/>
              <a:defRPr sz="1400"/>
            </a:lvl4pPr>
            <a:lvl5pPr marL="1828800" indent="0" algn="ctr">
              <a:buClr>
                <a:schemeClr val="accent2"/>
              </a:buClr>
              <a:buNone/>
              <a:defRPr sz="14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7F24797A-7204-494A-B319-5699C92844B4}"/>
              </a:ext>
            </a:extLst>
          </p:cNvPr>
          <p:cNvSpPr>
            <a:spLocks noGrp="1"/>
          </p:cNvSpPr>
          <p:nvPr>
            <p:ph type="body" sz="quarter" idx="14" hasCustomPrompt="1"/>
          </p:nvPr>
        </p:nvSpPr>
        <p:spPr>
          <a:xfrm>
            <a:off x="695325" y="180000"/>
            <a:ext cx="10799763" cy="720000"/>
          </a:xfrm>
          <a:prstGeom prst="rect">
            <a:avLst/>
          </a:prstGeom>
        </p:spPr>
        <p:txBody>
          <a:bodyPr anchor="ctr"/>
          <a:lstStyle>
            <a:lvl1pPr marL="0" indent="0" algn="ctr">
              <a:buNone/>
              <a:defRPr b="0" i="0">
                <a:solidFill>
                  <a:schemeClr val="accent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i-FI"/>
              <a:t>Väliotsikko</a:t>
            </a:r>
          </a:p>
        </p:txBody>
      </p:sp>
    </p:spTree>
    <p:extLst>
      <p:ext uri="{BB962C8B-B14F-4D97-AF65-F5344CB8AC3E}">
        <p14:creationId xmlns:p14="http://schemas.microsoft.com/office/powerpoint/2010/main" val="4239556475"/>
      </p:ext>
    </p:extLst>
  </p:cSld>
  <p:clrMapOvr>
    <a:masterClrMapping/>
  </p:clrMapOvr>
  <p:transition spd="slow">
    <p:strips dir="ru"/>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1_Päätösdia 1">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Tree>
    <p:extLst>
      <p:ext uri="{BB962C8B-B14F-4D97-AF65-F5344CB8AC3E}">
        <p14:creationId xmlns:p14="http://schemas.microsoft.com/office/powerpoint/2010/main" val="1363843470"/>
      </p:ext>
    </p:extLst>
  </p:cSld>
  <p:clrMapOvr>
    <a:masterClrMapping/>
  </p:clrMapOvr>
  <p:transition spd="slow">
    <p:strips dir="ru"/>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21_Päätösdia 2">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1246064728"/>
      </p:ext>
    </p:extLst>
  </p:cSld>
  <p:clrMapOvr>
    <a:masterClrMapping/>
  </p:clrMapOvr>
  <p:transition spd="slow">
    <p:strips dir="ru"/>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21_Päätösdia 3">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3" name="Sisällön paikkamerkki 3">
            <a:extLst>
              <a:ext uri="{FF2B5EF4-FFF2-40B4-BE49-F238E27FC236}">
                <a16:creationId xmlns:a16="http://schemas.microsoft.com/office/drawing/2014/main" id="{E21A76A8-5A90-D444-9430-918C22F54A64}"/>
              </a:ext>
            </a:extLst>
          </p:cNvPr>
          <p:cNvSpPr>
            <a:spLocks noGrp="1"/>
          </p:cNvSpPr>
          <p:nvPr>
            <p:ph sz="half" idx="18" hasCustomPrompt="1"/>
          </p:nvPr>
        </p:nvSpPr>
        <p:spPr>
          <a:xfrm>
            <a:off x="6960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4" name="Sisällön paikkamerkki 3">
            <a:extLst>
              <a:ext uri="{FF2B5EF4-FFF2-40B4-BE49-F238E27FC236}">
                <a16:creationId xmlns:a16="http://schemas.microsoft.com/office/drawing/2014/main" id="{8864FA78-77E3-0D49-BC8A-DA4FF1C730A1}"/>
              </a:ext>
            </a:extLst>
          </p:cNvPr>
          <p:cNvSpPr>
            <a:spLocks noGrp="1"/>
          </p:cNvSpPr>
          <p:nvPr>
            <p:ph sz="half" idx="19" hasCustomPrompt="1"/>
          </p:nvPr>
        </p:nvSpPr>
        <p:spPr>
          <a:xfrm>
            <a:off x="6960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5" name="Sisällön paikkamerkki 3">
            <a:extLst>
              <a:ext uri="{FF2B5EF4-FFF2-40B4-BE49-F238E27FC236}">
                <a16:creationId xmlns:a16="http://schemas.microsoft.com/office/drawing/2014/main" id="{102405FE-8190-3842-ABC7-371BB5505ADF}"/>
              </a:ext>
            </a:extLst>
          </p:cNvPr>
          <p:cNvSpPr>
            <a:spLocks noGrp="1"/>
          </p:cNvSpPr>
          <p:nvPr>
            <p:ph sz="half" idx="20" hasCustomPrompt="1"/>
          </p:nvPr>
        </p:nvSpPr>
        <p:spPr>
          <a:xfrm>
            <a:off x="6960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6" name="Sisällön paikkamerkki 3">
            <a:extLst>
              <a:ext uri="{FF2B5EF4-FFF2-40B4-BE49-F238E27FC236}">
                <a16:creationId xmlns:a16="http://schemas.microsoft.com/office/drawing/2014/main" id="{8DF1A671-8A2E-CD45-AB4E-C3C9A24905B1}"/>
              </a:ext>
            </a:extLst>
          </p:cNvPr>
          <p:cNvSpPr>
            <a:spLocks noGrp="1"/>
          </p:cNvSpPr>
          <p:nvPr>
            <p:ph sz="half" idx="21" hasCustomPrompt="1"/>
          </p:nvPr>
        </p:nvSpPr>
        <p:spPr>
          <a:xfrm>
            <a:off x="6960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7" name="Sisällön paikkamerkki 3">
            <a:extLst>
              <a:ext uri="{FF2B5EF4-FFF2-40B4-BE49-F238E27FC236}">
                <a16:creationId xmlns:a16="http://schemas.microsoft.com/office/drawing/2014/main" id="{6CB5DC7A-8B68-A845-AF94-2ADE3A2E3C2E}"/>
              </a:ext>
            </a:extLst>
          </p:cNvPr>
          <p:cNvSpPr>
            <a:spLocks noGrp="1"/>
          </p:cNvSpPr>
          <p:nvPr>
            <p:ph sz="half" idx="22" hasCustomPrompt="1"/>
          </p:nvPr>
        </p:nvSpPr>
        <p:spPr>
          <a:xfrm>
            <a:off x="6960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8" name="Sisällön paikkamerkki 3">
            <a:extLst>
              <a:ext uri="{FF2B5EF4-FFF2-40B4-BE49-F238E27FC236}">
                <a16:creationId xmlns:a16="http://schemas.microsoft.com/office/drawing/2014/main" id="{F07C8F2E-4834-A142-8AFD-9D2933641ECE}"/>
              </a:ext>
            </a:extLst>
          </p:cNvPr>
          <p:cNvSpPr>
            <a:spLocks noGrp="1"/>
          </p:cNvSpPr>
          <p:nvPr>
            <p:ph sz="half" idx="23" hasCustomPrompt="1"/>
          </p:nvPr>
        </p:nvSpPr>
        <p:spPr>
          <a:xfrm>
            <a:off x="6960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2363564108"/>
      </p:ext>
    </p:extLst>
  </p:cSld>
  <p:clrMapOvr>
    <a:masterClrMapping/>
  </p:clrMapOvr>
  <p:transition spd="slow">
    <p:strips dir="ru"/>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2_Päätösdia 1">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Tree>
    <p:extLst>
      <p:ext uri="{BB962C8B-B14F-4D97-AF65-F5344CB8AC3E}">
        <p14:creationId xmlns:p14="http://schemas.microsoft.com/office/powerpoint/2010/main" val="2881852063"/>
      </p:ext>
    </p:extLst>
  </p:cSld>
  <p:clrMapOvr>
    <a:masterClrMapping/>
  </p:clrMapOvr>
  <p:transition spd="slow">
    <p:strips dir="ru"/>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2_Päätösdia 2">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103650142"/>
      </p:ext>
    </p:extLst>
  </p:cSld>
  <p:clrMapOvr>
    <a:masterClrMapping/>
  </p:clrMapOvr>
  <p:transition spd="slow">
    <p:strips dir="ru"/>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2_Päätösdia 3">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3" name="Sisällön paikkamerkki 3">
            <a:extLst>
              <a:ext uri="{FF2B5EF4-FFF2-40B4-BE49-F238E27FC236}">
                <a16:creationId xmlns:a16="http://schemas.microsoft.com/office/drawing/2014/main" id="{E21A76A8-5A90-D444-9430-918C22F54A64}"/>
              </a:ext>
            </a:extLst>
          </p:cNvPr>
          <p:cNvSpPr>
            <a:spLocks noGrp="1"/>
          </p:cNvSpPr>
          <p:nvPr>
            <p:ph sz="half" idx="18" hasCustomPrompt="1"/>
          </p:nvPr>
        </p:nvSpPr>
        <p:spPr>
          <a:xfrm>
            <a:off x="6960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4" name="Sisällön paikkamerkki 3">
            <a:extLst>
              <a:ext uri="{FF2B5EF4-FFF2-40B4-BE49-F238E27FC236}">
                <a16:creationId xmlns:a16="http://schemas.microsoft.com/office/drawing/2014/main" id="{8864FA78-77E3-0D49-BC8A-DA4FF1C730A1}"/>
              </a:ext>
            </a:extLst>
          </p:cNvPr>
          <p:cNvSpPr>
            <a:spLocks noGrp="1"/>
          </p:cNvSpPr>
          <p:nvPr>
            <p:ph sz="half" idx="19" hasCustomPrompt="1"/>
          </p:nvPr>
        </p:nvSpPr>
        <p:spPr>
          <a:xfrm>
            <a:off x="6960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5" name="Sisällön paikkamerkki 3">
            <a:extLst>
              <a:ext uri="{FF2B5EF4-FFF2-40B4-BE49-F238E27FC236}">
                <a16:creationId xmlns:a16="http://schemas.microsoft.com/office/drawing/2014/main" id="{102405FE-8190-3842-ABC7-371BB5505ADF}"/>
              </a:ext>
            </a:extLst>
          </p:cNvPr>
          <p:cNvSpPr>
            <a:spLocks noGrp="1"/>
          </p:cNvSpPr>
          <p:nvPr>
            <p:ph sz="half" idx="20" hasCustomPrompt="1"/>
          </p:nvPr>
        </p:nvSpPr>
        <p:spPr>
          <a:xfrm>
            <a:off x="6960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6" name="Sisällön paikkamerkki 3">
            <a:extLst>
              <a:ext uri="{FF2B5EF4-FFF2-40B4-BE49-F238E27FC236}">
                <a16:creationId xmlns:a16="http://schemas.microsoft.com/office/drawing/2014/main" id="{8DF1A671-8A2E-CD45-AB4E-C3C9A24905B1}"/>
              </a:ext>
            </a:extLst>
          </p:cNvPr>
          <p:cNvSpPr>
            <a:spLocks noGrp="1"/>
          </p:cNvSpPr>
          <p:nvPr>
            <p:ph sz="half" idx="21" hasCustomPrompt="1"/>
          </p:nvPr>
        </p:nvSpPr>
        <p:spPr>
          <a:xfrm>
            <a:off x="6960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7" name="Sisällön paikkamerkki 3">
            <a:extLst>
              <a:ext uri="{FF2B5EF4-FFF2-40B4-BE49-F238E27FC236}">
                <a16:creationId xmlns:a16="http://schemas.microsoft.com/office/drawing/2014/main" id="{6CB5DC7A-8B68-A845-AF94-2ADE3A2E3C2E}"/>
              </a:ext>
            </a:extLst>
          </p:cNvPr>
          <p:cNvSpPr>
            <a:spLocks noGrp="1"/>
          </p:cNvSpPr>
          <p:nvPr>
            <p:ph sz="half" idx="22" hasCustomPrompt="1"/>
          </p:nvPr>
        </p:nvSpPr>
        <p:spPr>
          <a:xfrm>
            <a:off x="6960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8" name="Sisällön paikkamerkki 3">
            <a:extLst>
              <a:ext uri="{FF2B5EF4-FFF2-40B4-BE49-F238E27FC236}">
                <a16:creationId xmlns:a16="http://schemas.microsoft.com/office/drawing/2014/main" id="{F07C8F2E-4834-A142-8AFD-9D2933641ECE}"/>
              </a:ext>
            </a:extLst>
          </p:cNvPr>
          <p:cNvSpPr>
            <a:spLocks noGrp="1"/>
          </p:cNvSpPr>
          <p:nvPr>
            <p:ph sz="half" idx="23" hasCustomPrompt="1"/>
          </p:nvPr>
        </p:nvSpPr>
        <p:spPr>
          <a:xfrm>
            <a:off x="6960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3665377476"/>
      </p:ext>
    </p:extLst>
  </p:cSld>
  <p:clrMapOvr>
    <a:masterClrMapping/>
  </p:clrMapOvr>
  <p:transition spd="slow">
    <p:strips dir="ru"/>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3_Päätösdia 1">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Tree>
    <p:extLst>
      <p:ext uri="{BB962C8B-B14F-4D97-AF65-F5344CB8AC3E}">
        <p14:creationId xmlns:p14="http://schemas.microsoft.com/office/powerpoint/2010/main" val="1562213008"/>
      </p:ext>
    </p:extLst>
  </p:cSld>
  <p:clrMapOvr>
    <a:masterClrMapping/>
  </p:clrMapOvr>
  <p:transition spd="slow">
    <p:strips dir="ru"/>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23_Päätösdia 2">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757630007"/>
      </p:ext>
    </p:extLst>
  </p:cSld>
  <p:clrMapOvr>
    <a:masterClrMapping/>
  </p:clrMapOvr>
  <p:transition spd="slow">
    <p:strips dir="ru"/>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3_Päätösdia 3">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3" name="Sisällön paikkamerkki 3">
            <a:extLst>
              <a:ext uri="{FF2B5EF4-FFF2-40B4-BE49-F238E27FC236}">
                <a16:creationId xmlns:a16="http://schemas.microsoft.com/office/drawing/2014/main" id="{E21A76A8-5A90-D444-9430-918C22F54A64}"/>
              </a:ext>
            </a:extLst>
          </p:cNvPr>
          <p:cNvSpPr>
            <a:spLocks noGrp="1"/>
          </p:cNvSpPr>
          <p:nvPr>
            <p:ph sz="half" idx="18" hasCustomPrompt="1"/>
          </p:nvPr>
        </p:nvSpPr>
        <p:spPr>
          <a:xfrm>
            <a:off x="6960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4" name="Sisällön paikkamerkki 3">
            <a:extLst>
              <a:ext uri="{FF2B5EF4-FFF2-40B4-BE49-F238E27FC236}">
                <a16:creationId xmlns:a16="http://schemas.microsoft.com/office/drawing/2014/main" id="{8864FA78-77E3-0D49-BC8A-DA4FF1C730A1}"/>
              </a:ext>
            </a:extLst>
          </p:cNvPr>
          <p:cNvSpPr>
            <a:spLocks noGrp="1"/>
          </p:cNvSpPr>
          <p:nvPr>
            <p:ph sz="half" idx="19" hasCustomPrompt="1"/>
          </p:nvPr>
        </p:nvSpPr>
        <p:spPr>
          <a:xfrm>
            <a:off x="6960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5" name="Sisällön paikkamerkki 3">
            <a:extLst>
              <a:ext uri="{FF2B5EF4-FFF2-40B4-BE49-F238E27FC236}">
                <a16:creationId xmlns:a16="http://schemas.microsoft.com/office/drawing/2014/main" id="{102405FE-8190-3842-ABC7-371BB5505ADF}"/>
              </a:ext>
            </a:extLst>
          </p:cNvPr>
          <p:cNvSpPr>
            <a:spLocks noGrp="1"/>
          </p:cNvSpPr>
          <p:nvPr>
            <p:ph sz="half" idx="20" hasCustomPrompt="1"/>
          </p:nvPr>
        </p:nvSpPr>
        <p:spPr>
          <a:xfrm>
            <a:off x="6960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6" name="Sisällön paikkamerkki 3">
            <a:extLst>
              <a:ext uri="{FF2B5EF4-FFF2-40B4-BE49-F238E27FC236}">
                <a16:creationId xmlns:a16="http://schemas.microsoft.com/office/drawing/2014/main" id="{8DF1A671-8A2E-CD45-AB4E-C3C9A24905B1}"/>
              </a:ext>
            </a:extLst>
          </p:cNvPr>
          <p:cNvSpPr>
            <a:spLocks noGrp="1"/>
          </p:cNvSpPr>
          <p:nvPr>
            <p:ph sz="half" idx="21" hasCustomPrompt="1"/>
          </p:nvPr>
        </p:nvSpPr>
        <p:spPr>
          <a:xfrm>
            <a:off x="6960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7" name="Sisällön paikkamerkki 3">
            <a:extLst>
              <a:ext uri="{FF2B5EF4-FFF2-40B4-BE49-F238E27FC236}">
                <a16:creationId xmlns:a16="http://schemas.microsoft.com/office/drawing/2014/main" id="{6CB5DC7A-8B68-A845-AF94-2ADE3A2E3C2E}"/>
              </a:ext>
            </a:extLst>
          </p:cNvPr>
          <p:cNvSpPr>
            <a:spLocks noGrp="1"/>
          </p:cNvSpPr>
          <p:nvPr>
            <p:ph sz="half" idx="22" hasCustomPrompt="1"/>
          </p:nvPr>
        </p:nvSpPr>
        <p:spPr>
          <a:xfrm>
            <a:off x="6960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8" name="Sisällön paikkamerkki 3">
            <a:extLst>
              <a:ext uri="{FF2B5EF4-FFF2-40B4-BE49-F238E27FC236}">
                <a16:creationId xmlns:a16="http://schemas.microsoft.com/office/drawing/2014/main" id="{F07C8F2E-4834-A142-8AFD-9D2933641ECE}"/>
              </a:ext>
            </a:extLst>
          </p:cNvPr>
          <p:cNvSpPr>
            <a:spLocks noGrp="1"/>
          </p:cNvSpPr>
          <p:nvPr>
            <p:ph sz="half" idx="23" hasCustomPrompt="1"/>
          </p:nvPr>
        </p:nvSpPr>
        <p:spPr>
          <a:xfrm>
            <a:off x="6960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1821347315"/>
      </p:ext>
    </p:extLst>
  </p:cSld>
  <p:clrMapOvr>
    <a:masterClrMapping/>
  </p:clrMapOvr>
  <p:transition spd="slow">
    <p:strips dir="ru"/>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4_Päätösdia 1">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Tree>
    <p:extLst>
      <p:ext uri="{BB962C8B-B14F-4D97-AF65-F5344CB8AC3E}">
        <p14:creationId xmlns:p14="http://schemas.microsoft.com/office/powerpoint/2010/main" val="2701153268"/>
      </p:ext>
    </p:extLst>
  </p:cSld>
  <p:clrMapOvr>
    <a:masterClrMapping/>
  </p:clrMapOvr>
  <p:transition spd="slow">
    <p:strips dir="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287ADD6-171B-48E8-A0C5-9B0E3472CDD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35767475"/>
      </p:ext>
    </p:extLst>
  </p:cSld>
  <p:clrMapOvr>
    <a:masterClrMapping/>
  </p:clrMapOvr>
  <p:transition spd="slow">
    <p:strips dir="ru"/>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24_Päätösdia 2">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427269476"/>
      </p:ext>
    </p:extLst>
  </p:cSld>
  <p:clrMapOvr>
    <a:masterClrMapping/>
  </p:clrMapOvr>
  <p:transition spd="slow">
    <p:strips dir="ru"/>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4_Päätösdia 3">
    <p:spTree>
      <p:nvGrpSpPr>
        <p:cNvPr id="1" name=""/>
        <p:cNvGrpSpPr/>
        <p:nvPr/>
      </p:nvGrpSpPr>
      <p:grpSpPr>
        <a:xfrm>
          <a:off x="0" y="0"/>
          <a:ext cx="0" cy="0"/>
          <a:chOff x="0" y="0"/>
          <a:chExt cx="0" cy="0"/>
        </a:xfrm>
      </p:grpSpPr>
      <p:sp>
        <p:nvSpPr>
          <p:cNvPr id="7" name="Sisällön paikkamerkki 3">
            <a:extLst>
              <a:ext uri="{FF2B5EF4-FFF2-40B4-BE49-F238E27FC236}">
                <a16:creationId xmlns:a16="http://schemas.microsoft.com/office/drawing/2014/main" id="{92AD328E-56D1-9D42-8888-F385FCEDCA13}"/>
              </a:ext>
            </a:extLst>
          </p:cNvPr>
          <p:cNvSpPr>
            <a:spLocks noGrp="1"/>
          </p:cNvSpPr>
          <p:nvPr>
            <p:ph sz="half" idx="12" hasCustomPrompt="1"/>
          </p:nvPr>
        </p:nvSpPr>
        <p:spPr>
          <a:xfrm>
            <a:off x="62382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8" name="Sisällön paikkamerkki 3">
            <a:extLst>
              <a:ext uri="{FF2B5EF4-FFF2-40B4-BE49-F238E27FC236}">
                <a16:creationId xmlns:a16="http://schemas.microsoft.com/office/drawing/2014/main" id="{61368C63-6372-A44C-8D97-3242C4E72614}"/>
              </a:ext>
            </a:extLst>
          </p:cNvPr>
          <p:cNvSpPr>
            <a:spLocks noGrp="1"/>
          </p:cNvSpPr>
          <p:nvPr>
            <p:ph sz="half" idx="13" hasCustomPrompt="1"/>
          </p:nvPr>
        </p:nvSpPr>
        <p:spPr>
          <a:xfrm>
            <a:off x="62382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9" name="Sisällön paikkamerkki 3">
            <a:extLst>
              <a:ext uri="{FF2B5EF4-FFF2-40B4-BE49-F238E27FC236}">
                <a16:creationId xmlns:a16="http://schemas.microsoft.com/office/drawing/2014/main" id="{90268F18-B638-D44C-895C-199257BE1E4A}"/>
              </a:ext>
            </a:extLst>
          </p:cNvPr>
          <p:cNvSpPr>
            <a:spLocks noGrp="1"/>
          </p:cNvSpPr>
          <p:nvPr>
            <p:ph sz="half" idx="14" hasCustomPrompt="1"/>
          </p:nvPr>
        </p:nvSpPr>
        <p:spPr>
          <a:xfrm>
            <a:off x="62382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pic>
        <p:nvPicPr>
          <p:cNvPr id="10" name="Kuva 9">
            <a:extLst>
              <a:ext uri="{FF2B5EF4-FFF2-40B4-BE49-F238E27FC236}">
                <a16:creationId xmlns:a16="http://schemas.microsoft.com/office/drawing/2014/main" id="{AE5C3A5E-82E1-374B-8A4C-3102051475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07735" y="4782906"/>
            <a:ext cx="2688265" cy="1344133"/>
          </a:xfrm>
          <a:prstGeom prst="rect">
            <a:avLst/>
          </a:prstGeom>
        </p:spPr>
      </p:pic>
      <p:sp>
        <p:nvSpPr>
          <p:cNvPr id="6" name="Sisällön paikkamerkki 3">
            <a:extLst>
              <a:ext uri="{FF2B5EF4-FFF2-40B4-BE49-F238E27FC236}">
                <a16:creationId xmlns:a16="http://schemas.microsoft.com/office/drawing/2014/main" id="{A8EB198F-8FA3-5541-9536-B8A65E13AF97}"/>
              </a:ext>
            </a:extLst>
          </p:cNvPr>
          <p:cNvSpPr>
            <a:spLocks noGrp="1"/>
          </p:cNvSpPr>
          <p:nvPr>
            <p:ph sz="half" idx="15" hasCustomPrompt="1"/>
          </p:nvPr>
        </p:nvSpPr>
        <p:spPr>
          <a:xfrm>
            <a:off x="62382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1" name="Sisällön paikkamerkki 3">
            <a:extLst>
              <a:ext uri="{FF2B5EF4-FFF2-40B4-BE49-F238E27FC236}">
                <a16:creationId xmlns:a16="http://schemas.microsoft.com/office/drawing/2014/main" id="{0FCFDE09-B504-7E4E-B721-5BAD70190EF7}"/>
              </a:ext>
            </a:extLst>
          </p:cNvPr>
          <p:cNvSpPr>
            <a:spLocks noGrp="1"/>
          </p:cNvSpPr>
          <p:nvPr>
            <p:ph sz="half" idx="16" hasCustomPrompt="1"/>
          </p:nvPr>
        </p:nvSpPr>
        <p:spPr>
          <a:xfrm>
            <a:off x="62382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2" name="Sisällön paikkamerkki 3">
            <a:extLst>
              <a:ext uri="{FF2B5EF4-FFF2-40B4-BE49-F238E27FC236}">
                <a16:creationId xmlns:a16="http://schemas.microsoft.com/office/drawing/2014/main" id="{47A963ED-067E-8343-B6A5-420420D24990}"/>
              </a:ext>
            </a:extLst>
          </p:cNvPr>
          <p:cNvSpPr>
            <a:spLocks noGrp="1"/>
          </p:cNvSpPr>
          <p:nvPr>
            <p:ph sz="half" idx="17" hasCustomPrompt="1"/>
          </p:nvPr>
        </p:nvSpPr>
        <p:spPr>
          <a:xfrm>
            <a:off x="62382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3" name="Sisällön paikkamerkki 3">
            <a:extLst>
              <a:ext uri="{FF2B5EF4-FFF2-40B4-BE49-F238E27FC236}">
                <a16:creationId xmlns:a16="http://schemas.microsoft.com/office/drawing/2014/main" id="{E21A76A8-5A90-D444-9430-918C22F54A64}"/>
              </a:ext>
            </a:extLst>
          </p:cNvPr>
          <p:cNvSpPr>
            <a:spLocks noGrp="1"/>
          </p:cNvSpPr>
          <p:nvPr>
            <p:ph sz="half" idx="18" hasCustomPrompt="1"/>
          </p:nvPr>
        </p:nvSpPr>
        <p:spPr>
          <a:xfrm>
            <a:off x="696000" y="352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4" name="Sisällön paikkamerkki 3">
            <a:extLst>
              <a:ext uri="{FF2B5EF4-FFF2-40B4-BE49-F238E27FC236}">
                <a16:creationId xmlns:a16="http://schemas.microsoft.com/office/drawing/2014/main" id="{8864FA78-77E3-0D49-BC8A-DA4FF1C730A1}"/>
              </a:ext>
            </a:extLst>
          </p:cNvPr>
          <p:cNvSpPr>
            <a:spLocks noGrp="1"/>
          </p:cNvSpPr>
          <p:nvPr>
            <p:ph sz="half" idx="19" hasCustomPrompt="1"/>
          </p:nvPr>
        </p:nvSpPr>
        <p:spPr>
          <a:xfrm>
            <a:off x="696000" y="388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5" name="Sisällön paikkamerkki 3">
            <a:extLst>
              <a:ext uri="{FF2B5EF4-FFF2-40B4-BE49-F238E27FC236}">
                <a16:creationId xmlns:a16="http://schemas.microsoft.com/office/drawing/2014/main" id="{102405FE-8190-3842-ABC7-371BB5505ADF}"/>
              </a:ext>
            </a:extLst>
          </p:cNvPr>
          <p:cNvSpPr>
            <a:spLocks noGrp="1"/>
          </p:cNvSpPr>
          <p:nvPr>
            <p:ph sz="half" idx="20" hasCustomPrompt="1"/>
          </p:nvPr>
        </p:nvSpPr>
        <p:spPr>
          <a:xfrm>
            <a:off x="696000" y="42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
        <p:nvSpPr>
          <p:cNvPr id="16" name="Sisällön paikkamerkki 3">
            <a:extLst>
              <a:ext uri="{FF2B5EF4-FFF2-40B4-BE49-F238E27FC236}">
                <a16:creationId xmlns:a16="http://schemas.microsoft.com/office/drawing/2014/main" id="{8DF1A671-8A2E-CD45-AB4E-C3C9A24905B1}"/>
              </a:ext>
            </a:extLst>
          </p:cNvPr>
          <p:cNvSpPr>
            <a:spLocks noGrp="1"/>
          </p:cNvSpPr>
          <p:nvPr>
            <p:ph sz="half" idx="21" hasCustomPrompt="1"/>
          </p:nvPr>
        </p:nvSpPr>
        <p:spPr>
          <a:xfrm>
            <a:off x="696000" y="2088000"/>
            <a:ext cx="5257800" cy="360000"/>
          </a:xfrm>
          <a:prstGeom prst="rect">
            <a:avLst/>
          </a:prstGeom>
          <a:solidFill>
            <a:schemeClr val="bg1">
              <a:alpha val="90000"/>
            </a:schemeClr>
          </a:solidFill>
        </p:spPr>
        <p:txBody>
          <a:bodyPr anchor="ctr"/>
          <a:lstStyle>
            <a:lvl1pPr marL="0" indent="0" algn="r">
              <a:buNone/>
              <a:defRPr sz="2000" b="0" i="0">
                <a:solidFill>
                  <a:schemeClr val="accent1"/>
                </a:solidFill>
                <a:latin typeface="Calibri" panose="020F050202020403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Nimi Nimi</a:t>
            </a:r>
          </a:p>
        </p:txBody>
      </p:sp>
      <p:sp>
        <p:nvSpPr>
          <p:cNvPr id="17" name="Sisällön paikkamerkki 3">
            <a:extLst>
              <a:ext uri="{FF2B5EF4-FFF2-40B4-BE49-F238E27FC236}">
                <a16:creationId xmlns:a16="http://schemas.microsoft.com/office/drawing/2014/main" id="{6CB5DC7A-8B68-A845-AF94-2ADE3A2E3C2E}"/>
              </a:ext>
            </a:extLst>
          </p:cNvPr>
          <p:cNvSpPr>
            <a:spLocks noGrp="1"/>
          </p:cNvSpPr>
          <p:nvPr>
            <p:ph sz="half" idx="22" hasCustomPrompt="1"/>
          </p:nvPr>
        </p:nvSpPr>
        <p:spPr>
          <a:xfrm>
            <a:off x="696000" y="244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puhelin</a:t>
            </a:r>
          </a:p>
        </p:txBody>
      </p:sp>
      <p:sp>
        <p:nvSpPr>
          <p:cNvPr id="18" name="Sisällön paikkamerkki 3">
            <a:extLst>
              <a:ext uri="{FF2B5EF4-FFF2-40B4-BE49-F238E27FC236}">
                <a16:creationId xmlns:a16="http://schemas.microsoft.com/office/drawing/2014/main" id="{F07C8F2E-4834-A142-8AFD-9D2933641ECE}"/>
              </a:ext>
            </a:extLst>
          </p:cNvPr>
          <p:cNvSpPr>
            <a:spLocks noGrp="1"/>
          </p:cNvSpPr>
          <p:nvPr>
            <p:ph sz="half" idx="23" hasCustomPrompt="1"/>
          </p:nvPr>
        </p:nvSpPr>
        <p:spPr>
          <a:xfrm>
            <a:off x="696000" y="2808000"/>
            <a:ext cx="5257800" cy="360000"/>
          </a:xfrm>
          <a:prstGeom prst="rect">
            <a:avLst/>
          </a:prstGeom>
          <a:solidFill>
            <a:schemeClr val="bg1">
              <a:alpha val="90000"/>
            </a:schemeClr>
          </a:solidFill>
        </p:spPr>
        <p:txBody>
          <a:bodyPr anchor="ctr"/>
          <a:lstStyle>
            <a:lvl1pPr marL="0" indent="0" algn="r">
              <a:buNone/>
              <a:defRPr sz="1600" b="0">
                <a:solidFill>
                  <a:srgbClr val="000000"/>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fi-FI"/>
              <a:t>sähköposti</a:t>
            </a:r>
          </a:p>
        </p:txBody>
      </p:sp>
    </p:spTree>
    <p:extLst>
      <p:ext uri="{BB962C8B-B14F-4D97-AF65-F5344CB8AC3E}">
        <p14:creationId xmlns:p14="http://schemas.microsoft.com/office/powerpoint/2010/main" val="4203059638"/>
      </p:ext>
    </p:extLst>
  </p:cSld>
  <p:clrMapOvr>
    <a:masterClrMapping/>
  </p:clrMapOvr>
  <p:transition spd="slow">
    <p:strips dir="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0F02228-8453-44B0-86AB-F18F4997B77A}"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982389229"/>
      </p:ext>
    </p:extLst>
  </p:cSld>
  <p:clrMapOvr>
    <a:masterClrMapping/>
  </p:clrMapOvr>
  <p:transition spd="slow">
    <p:strips dir="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BBC7C7F-430B-4F94-99D1-D6CB3FAFA9E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49775246"/>
      </p:ext>
    </p:extLst>
  </p:cSld>
  <p:clrMapOvr>
    <a:masterClrMapping/>
  </p:clrMapOvr>
  <p:transition spd="slow">
    <p:strips dir="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72DA99B-8103-43EB-AD99-79521F14F38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4033612541"/>
      </p:ext>
    </p:extLst>
  </p:cSld>
  <p:clrMapOvr>
    <a:masterClrMapping/>
  </p:clrMapOvr>
  <p:transition spd="slow">
    <p:strips dir="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tsikko, kuude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EC33818A-B2FC-41E8-B634-87C57ABE9303}"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6" name="그룹 5">
            <a:extLst>
              <a:ext uri="{FF2B5EF4-FFF2-40B4-BE49-F238E27FC236}">
                <a16:creationId xmlns:a16="http://schemas.microsoft.com/office/drawing/2014/main" id="{6FD80268-F25C-7A4C-90B8-9C0E56EA8D8F}"/>
              </a:ext>
            </a:extLst>
          </p:cNvPr>
          <p:cNvGrpSpPr/>
          <p:nvPr userDrawn="1"/>
        </p:nvGrpSpPr>
        <p:grpSpPr>
          <a:xfrm rot="60000">
            <a:off x="4511801" y="2453825"/>
            <a:ext cx="3174943" cy="2854373"/>
            <a:chOff x="4667572" y="2691674"/>
            <a:chExt cx="2852682" cy="2564650"/>
          </a:xfrm>
        </p:grpSpPr>
        <p:sp>
          <p:nvSpPr>
            <p:cNvPr id="8" name="Oval 4">
              <a:extLst>
                <a:ext uri="{FF2B5EF4-FFF2-40B4-BE49-F238E27FC236}">
                  <a16:creationId xmlns:a16="http://schemas.microsoft.com/office/drawing/2014/main" id="{E62AF0A3-2811-8340-A823-58724120BF41}"/>
                </a:ext>
              </a:extLst>
            </p:cNvPr>
            <p:cNvSpPr/>
            <p:nvPr/>
          </p:nvSpPr>
          <p:spPr>
            <a:xfrm>
              <a:off x="4814936" y="2697540"/>
              <a:ext cx="2552092" cy="25520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a:off x="6520947" y="2691674"/>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a:off x="6520947" y="4930614"/>
              <a:ext cx="319844" cy="319844"/>
            </a:xfrm>
            <a:prstGeom prst="ellipse">
              <a:avLst/>
            </a:prstGeom>
            <a:solidFill>
              <a:schemeClr val="accent1"/>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1" name="Oval 7">
              <a:extLst>
                <a:ext uri="{FF2B5EF4-FFF2-40B4-BE49-F238E27FC236}">
                  <a16:creationId xmlns:a16="http://schemas.microsoft.com/office/drawing/2014/main" id="{FC750599-2470-FA49-97DC-C74F7E9F33E9}"/>
                </a:ext>
              </a:extLst>
            </p:cNvPr>
            <p:cNvSpPr/>
            <p:nvPr/>
          </p:nvSpPr>
          <p:spPr>
            <a:xfrm>
              <a:off x="7200410" y="3811144"/>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solidFill>
                  <a:schemeClr val="accent1"/>
                </a:solidFill>
                <a:latin typeface="Calibri" panose="020F0502020204030204" pitchFamily="34" charset="0"/>
              </a:endParaRPr>
            </a:p>
          </p:txBody>
        </p:sp>
        <p:sp>
          <p:nvSpPr>
            <p:cNvPr id="12" name="Oval 8">
              <a:extLst>
                <a:ext uri="{FF2B5EF4-FFF2-40B4-BE49-F238E27FC236}">
                  <a16:creationId xmlns:a16="http://schemas.microsoft.com/office/drawing/2014/main" id="{31A6C948-C97C-EA48-8B86-BA59D92897F6}"/>
                </a:ext>
              </a:extLst>
            </p:cNvPr>
            <p:cNvSpPr/>
            <p:nvPr/>
          </p:nvSpPr>
          <p:spPr>
            <a:xfrm>
              <a:off x="5303912" y="2719312"/>
              <a:ext cx="319844" cy="319844"/>
            </a:xfrm>
            <a:prstGeom prst="ellipse">
              <a:avLst/>
            </a:prstGeom>
            <a:solidFill>
              <a:schemeClr val="accent1"/>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a:off x="5303912" y="4936480"/>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a:off x="4667572" y="3806124"/>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sp>
        <p:nvSpPr>
          <p:cNvPr id="34" name="Oval 2">
            <a:extLst>
              <a:ext uri="{FF2B5EF4-FFF2-40B4-BE49-F238E27FC236}">
                <a16:creationId xmlns:a16="http://schemas.microsoft.com/office/drawing/2014/main" id="{F82A6918-452C-E441-951D-D62A2591FCBF}"/>
              </a:ext>
            </a:extLst>
          </p:cNvPr>
          <p:cNvSpPr/>
          <p:nvPr/>
        </p:nvSpPr>
        <p:spPr>
          <a:xfrm>
            <a:off x="5307183" y="308892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0064" y="3539010"/>
            <a:ext cx="578415" cy="684000"/>
          </a:xfrm>
          <a:prstGeom prst="rect">
            <a:avLst/>
          </a:prstGeom>
          <a:solidFill>
            <a:schemeClr val="accent1"/>
          </a:solidFill>
          <a:ln>
            <a:solidFill>
              <a:schemeClr val="accent1"/>
            </a:solidFill>
          </a:ln>
        </p:spPr>
      </p:pic>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6888086" y="1440000"/>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6888087" y="1080000"/>
            <a:ext cx="3600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1160417" y="5198155"/>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1160417" y="4830417"/>
            <a:ext cx="3601113" cy="354923"/>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1" name="Sisällön paikkamerkki 3">
            <a:extLst>
              <a:ext uri="{FF2B5EF4-FFF2-40B4-BE49-F238E27FC236}">
                <a16:creationId xmlns:a16="http://schemas.microsoft.com/office/drawing/2014/main" id="{15FA5320-D2CB-074D-A7F1-B48C296419CE}"/>
              </a:ext>
            </a:extLst>
          </p:cNvPr>
          <p:cNvSpPr>
            <a:spLocks noGrp="1"/>
          </p:cNvSpPr>
          <p:nvPr userDrawn="1">
            <p:ph sz="quarter" idx="17" hasCustomPrompt="1"/>
          </p:nvPr>
        </p:nvSpPr>
        <p:spPr>
          <a:xfrm>
            <a:off x="7872149" y="3275026"/>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2" name="Tekstin paikkamerkki 9">
            <a:extLst>
              <a:ext uri="{FF2B5EF4-FFF2-40B4-BE49-F238E27FC236}">
                <a16:creationId xmlns:a16="http://schemas.microsoft.com/office/drawing/2014/main" id="{2473C979-E132-7340-A572-D1565022A040}"/>
              </a:ext>
            </a:extLst>
          </p:cNvPr>
          <p:cNvSpPr>
            <a:spLocks noGrp="1"/>
          </p:cNvSpPr>
          <p:nvPr userDrawn="1">
            <p:ph type="body" sz="quarter" idx="18" hasCustomPrompt="1"/>
          </p:nvPr>
        </p:nvSpPr>
        <p:spPr>
          <a:xfrm>
            <a:off x="7872149" y="2915026"/>
            <a:ext cx="3609010" cy="354923"/>
          </a:xfrm>
          <a:prstGeom prst="rect">
            <a:avLst/>
          </a:prstGeom>
          <a:solidFill>
            <a:schemeClr val="bg1">
              <a:alpha val="90000"/>
            </a:schemeClr>
          </a:solidFill>
        </p:spPr>
        <p:txBody>
          <a:bodyPr anchor="b"/>
          <a:lstStyle>
            <a:lvl1pPr marL="0" indent="0">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3" name="Sisällön paikkamerkki 3">
            <a:extLst>
              <a:ext uri="{FF2B5EF4-FFF2-40B4-BE49-F238E27FC236}">
                <a16:creationId xmlns:a16="http://schemas.microsoft.com/office/drawing/2014/main" id="{00944739-66AB-484F-B1CB-88D00BD80B9D}"/>
              </a:ext>
            </a:extLst>
          </p:cNvPr>
          <p:cNvSpPr>
            <a:spLocks noGrp="1"/>
          </p:cNvSpPr>
          <p:nvPr userDrawn="1">
            <p:ph sz="quarter" idx="19" hasCustomPrompt="1"/>
          </p:nvPr>
        </p:nvSpPr>
        <p:spPr>
          <a:xfrm>
            <a:off x="7461389" y="5187797"/>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4" name="Tekstin paikkamerkki 9">
            <a:extLst>
              <a:ext uri="{FF2B5EF4-FFF2-40B4-BE49-F238E27FC236}">
                <a16:creationId xmlns:a16="http://schemas.microsoft.com/office/drawing/2014/main" id="{3F9F967A-EB02-754B-91E6-5F934CF163EC}"/>
              </a:ext>
            </a:extLst>
          </p:cNvPr>
          <p:cNvSpPr>
            <a:spLocks noGrp="1"/>
          </p:cNvSpPr>
          <p:nvPr userDrawn="1">
            <p:ph type="body" sz="quarter" idx="20" hasCustomPrompt="1"/>
          </p:nvPr>
        </p:nvSpPr>
        <p:spPr>
          <a:xfrm>
            <a:off x="7461389" y="4825340"/>
            <a:ext cx="3600000" cy="360000"/>
          </a:xfrm>
          <a:prstGeom prst="rect">
            <a:avLst/>
          </a:prstGeom>
          <a:solidFill>
            <a:schemeClr val="bg1">
              <a:alpha val="90000"/>
            </a:schemeClr>
          </a:solidFill>
        </p:spPr>
        <p:txBody>
          <a:bodyPr anchor="b"/>
          <a:lstStyle>
            <a:lvl1pPr marL="0" indent="0">
              <a:buNone/>
              <a:defRPr sz="1400" b="0" i="0">
                <a:solidFill>
                  <a:schemeClr val="accent1"/>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1635047" y="1440000"/>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1635046" y="1080000"/>
            <a:ext cx="3600000"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7" name="Sisällön paikkamerkki 3">
            <a:extLst>
              <a:ext uri="{FF2B5EF4-FFF2-40B4-BE49-F238E27FC236}">
                <a16:creationId xmlns:a16="http://schemas.microsoft.com/office/drawing/2014/main" id="{DBE75CEC-4912-7344-857D-CDE31A0C6C81}"/>
              </a:ext>
            </a:extLst>
          </p:cNvPr>
          <p:cNvSpPr>
            <a:spLocks noGrp="1"/>
          </p:cNvSpPr>
          <p:nvPr userDrawn="1">
            <p:ph sz="quarter" idx="23" hasCustomPrompt="1"/>
          </p:nvPr>
        </p:nvSpPr>
        <p:spPr>
          <a:xfrm>
            <a:off x="726397" y="3269851"/>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8" name="Tekstin paikkamerkki 9">
            <a:extLst>
              <a:ext uri="{FF2B5EF4-FFF2-40B4-BE49-F238E27FC236}">
                <a16:creationId xmlns:a16="http://schemas.microsoft.com/office/drawing/2014/main" id="{5B3B1CBC-25DF-924D-A082-3D50E615EB49}"/>
              </a:ext>
            </a:extLst>
          </p:cNvPr>
          <p:cNvSpPr>
            <a:spLocks noGrp="1"/>
          </p:cNvSpPr>
          <p:nvPr userDrawn="1">
            <p:ph type="body" sz="quarter" idx="24" hasCustomPrompt="1"/>
          </p:nvPr>
        </p:nvSpPr>
        <p:spPr>
          <a:xfrm>
            <a:off x="717387" y="2918337"/>
            <a:ext cx="3609010" cy="354923"/>
          </a:xfrm>
          <a:prstGeom prst="rect">
            <a:avLst/>
          </a:prstGeom>
          <a:solidFill>
            <a:schemeClr val="bg1">
              <a:alpha val="90000"/>
            </a:schemeClr>
          </a:solidFill>
        </p:spPr>
        <p:txBody>
          <a:bodyPr anchor="b"/>
          <a:lstStyle>
            <a:lvl1pPr marL="0" indent="0" algn="r">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968190177"/>
      </p:ext>
    </p:extLst>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4">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29F54E-D80F-FE43-A2DB-7EBD629B3962}"/>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7FFF4765-E6CB-B743-8F1F-0AEAC93CFFA9}"/>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1491124469"/>
      </p:ext>
    </p:extLst>
  </p:cSld>
  <p:clrMapOvr>
    <a:masterClrMapping/>
  </p:clrMapOvr>
  <p:transition spd="slow">
    <p:strips dir="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Otsikko, viide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5C6EE335-4DBE-4A34-9319-254F3BC93310}"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6" name="그룹 5">
            <a:extLst>
              <a:ext uri="{FF2B5EF4-FFF2-40B4-BE49-F238E27FC236}">
                <a16:creationId xmlns:a16="http://schemas.microsoft.com/office/drawing/2014/main" id="{6FD80268-F25C-7A4C-90B8-9C0E56EA8D8F}"/>
              </a:ext>
            </a:extLst>
          </p:cNvPr>
          <p:cNvGrpSpPr/>
          <p:nvPr userDrawn="1"/>
        </p:nvGrpSpPr>
        <p:grpSpPr>
          <a:xfrm rot="493590">
            <a:off x="4521656" y="2380200"/>
            <a:ext cx="3042128" cy="3014534"/>
            <a:chOff x="4672841" y="2541077"/>
            <a:chExt cx="2733348" cy="2708555"/>
          </a:xfrm>
        </p:grpSpPr>
        <p:sp>
          <p:nvSpPr>
            <p:cNvPr id="8" name="Oval 4">
              <a:extLst>
                <a:ext uri="{FF2B5EF4-FFF2-40B4-BE49-F238E27FC236}">
                  <a16:creationId xmlns:a16="http://schemas.microsoft.com/office/drawing/2014/main" id="{E62AF0A3-2811-8340-A823-58724120BF41}"/>
                </a:ext>
              </a:extLst>
            </p:cNvPr>
            <p:cNvSpPr/>
            <p:nvPr/>
          </p:nvSpPr>
          <p:spPr>
            <a:xfrm>
              <a:off x="4814936" y="2697540"/>
              <a:ext cx="2552092" cy="25520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a:off x="7086345" y="3218005"/>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a:off x="6923681" y="4582779"/>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2" name="Oval 8">
              <a:extLst>
                <a:ext uri="{FF2B5EF4-FFF2-40B4-BE49-F238E27FC236}">
                  <a16:creationId xmlns:a16="http://schemas.microsoft.com/office/drawing/2014/main" id="{31A6C948-C97C-EA48-8B86-BA59D92897F6}"/>
                </a:ext>
              </a:extLst>
            </p:cNvPr>
            <p:cNvSpPr/>
            <p:nvPr/>
          </p:nvSpPr>
          <p:spPr>
            <a:xfrm>
              <a:off x="5755290" y="2541077"/>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a:off x="5196632" y="4844048"/>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a:off x="4672841" y="3547744"/>
              <a:ext cx="319844" cy="319844"/>
            </a:xfrm>
            <a:prstGeom prst="ellipse">
              <a:avLst/>
            </a:prstGeom>
            <a:solidFill>
              <a:schemeClr val="tx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sp>
        <p:nvSpPr>
          <p:cNvPr id="34" name="Oval 2">
            <a:extLst>
              <a:ext uri="{FF2B5EF4-FFF2-40B4-BE49-F238E27FC236}">
                <a16:creationId xmlns:a16="http://schemas.microsoft.com/office/drawing/2014/main" id="{F82A6918-452C-E441-951D-D62A2591FCBF}"/>
              </a:ext>
            </a:extLst>
          </p:cNvPr>
          <p:cNvSpPr/>
          <p:nvPr/>
        </p:nvSpPr>
        <p:spPr>
          <a:xfrm>
            <a:off x="5303912" y="318036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6793" y="3630450"/>
            <a:ext cx="578415" cy="684000"/>
          </a:xfrm>
          <a:prstGeom prst="rect">
            <a:avLst/>
          </a:prstGeom>
          <a:solidFill>
            <a:schemeClr val="accent1"/>
          </a:solidFill>
          <a:ln>
            <a:solidFill>
              <a:schemeClr val="accent1"/>
            </a:solidFill>
          </a:ln>
        </p:spPr>
      </p:pic>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7896000" y="3308065"/>
            <a:ext cx="3600000" cy="936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7896001" y="2948066"/>
            <a:ext cx="3600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1127167" y="5179863"/>
            <a:ext cx="3600000" cy="936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1127167" y="4819864"/>
            <a:ext cx="3601113" cy="360000"/>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1" name="Sisällön paikkamerkki 3">
            <a:extLst>
              <a:ext uri="{FF2B5EF4-FFF2-40B4-BE49-F238E27FC236}">
                <a16:creationId xmlns:a16="http://schemas.microsoft.com/office/drawing/2014/main" id="{15FA5320-D2CB-074D-A7F1-B48C296419CE}"/>
              </a:ext>
            </a:extLst>
          </p:cNvPr>
          <p:cNvSpPr>
            <a:spLocks noGrp="1"/>
          </p:cNvSpPr>
          <p:nvPr userDrawn="1">
            <p:ph sz="quarter" idx="17" hasCustomPrompt="1"/>
          </p:nvPr>
        </p:nvSpPr>
        <p:spPr>
          <a:xfrm>
            <a:off x="7533897" y="5179864"/>
            <a:ext cx="3600000" cy="936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2" name="Tekstin paikkamerkki 9">
            <a:extLst>
              <a:ext uri="{FF2B5EF4-FFF2-40B4-BE49-F238E27FC236}">
                <a16:creationId xmlns:a16="http://schemas.microsoft.com/office/drawing/2014/main" id="{2473C979-E132-7340-A572-D1565022A040}"/>
              </a:ext>
            </a:extLst>
          </p:cNvPr>
          <p:cNvSpPr>
            <a:spLocks noGrp="1"/>
          </p:cNvSpPr>
          <p:nvPr userDrawn="1">
            <p:ph type="body" sz="quarter" idx="18" hasCustomPrompt="1"/>
          </p:nvPr>
        </p:nvSpPr>
        <p:spPr>
          <a:xfrm>
            <a:off x="7533897" y="4819863"/>
            <a:ext cx="3600000" cy="360000"/>
          </a:xfrm>
          <a:prstGeom prst="rect">
            <a:avLst/>
          </a:prstGeom>
          <a:solidFill>
            <a:schemeClr val="bg1">
              <a:alpha val="90000"/>
            </a:schemeClr>
          </a:solidFill>
        </p:spPr>
        <p:txBody>
          <a:bodyPr anchor="b"/>
          <a:lstStyle>
            <a:lvl1pPr marL="0" indent="0">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4296000" y="1436269"/>
            <a:ext cx="3600000" cy="936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4296000" y="1078814"/>
            <a:ext cx="3600000"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7" name="Sisällön paikkamerkki 3">
            <a:extLst>
              <a:ext uri="{FF2B5EF4-FFF2-40B4-BE49-F238E27FC236}">
                <a16:creationId xmlns:a16="http://schemas.microsoft.com/office/drawing/2014/main" id="{DBE75CEC-4912-7344-857D-CDE31A0C6C81}"/>
              </a:ext>
            </a:extLst>
          </p:cNvPr>
          <p:cNvSpPr>
            <a:spLocks noGrp="1"/>
          </p:cNvSpPr>
          <p:nvPr userDrawn="1">
            <p:ph sz="quarter" idx="23" hasCustomPrompt="1"/>
          </p:nvPr>
        </p:nvSpPr>
        <p:spPr>
          <a:xfrm>
            <a:off x="705010" y="3300861"/>
            <a:ext cx="3600000" cy="936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dirty="0"/>
              <a:t>Jos halutaan kuvata tekstillä jotakin, se lisätään lyhyesti tähän.</a:t>
            </a:r>
          </a:p>
        </p:txBody>
      </p:sp>
      <p:sp>
        <p:nvSpPr>
          <p:cNvPr id="48" name="Tekstin paikkamerkki 9">
            <a:extLst>
              <a:ext uri="{FF2B5EF4-FFF2-40B4-BE49-F238E27FC236}">
                <a16:creationId xmlns:a16="http://schemas.microsoft.com/office/drawing/2014/main" id="{5B3B1CBC-25DF-924D-A082-3D50E615EB49}"/>
              </a:ext>
            </a:extLst>
          </p:cNvPr>
          <p:cNvSpPr>
            <a:spLocks noGrp="1"/>
          </p:cNvSpPr>
          <p:nvPr userDrawn="1">
            <p:ph type="body" sz="quarter" idx="24" hasCustomPrompt="1"/>
          </p:nvPr>
        </p:nvSpPr>
        <p:spPr>
          <a:xfrm>
            <a:off x="696000" y="2949347"/>
            <a:ext cx="3609010" cy="354923"/>
          </a:xfrm>
          <a:prstGeom prst="rect">
            <a:avLst/>
          </a:prstGeom>
          <a:solidFill>
            <a:schemeClr val="bg1">
              <a:alpha val="90000"/>
            </a:schemeClr>
          </a:solidFill>
        </p:spPr>
        <p:txBody>
          <a:bodyPr anchor="b"/>
          <a:lstStyle>
            <a:lvl1pPr marL="0" indent="0" algn="r">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2717673200"/>
      </p:ext>
    </p:extLst>
  </p:cSld>
  <p:clrMapOvr>
    <a:masterClrMapping/>
  </p:clrMapOvr>
  <p:transition spd="slow">
    <p:strips dir="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Otsikko, neljä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F178D3BD-CD6A-4909-82D2-687B77E3D840}"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15" name="Ryhmä 14">
            <a:extLst>
              <a:ext uri="{FF2B5EF4-FFF2-40B4-BE49-F238E27FC236}">
                <a16:creationId xmlns:a16="http://schemas.microsoft.com/office/drawing/2014/main" id="{A1DBEC45-5FB4-4F48-9D32-DE7F53C92602}"/>
              </a:ext>
            </a:extLst>
          </p:cNvPr>
          <p:cNvGrpSpPr/>
          <p:nvPr userDrawn="1"/>
        </p:nvGrpSpPr>
        <p:grpSpPr>
          <a:xfrm>
            <a:off x="4675802" y="2544776"/>
            <a:ext cx="2840396" cy="2840396"/>
            <a:chOff x="4675802" y="2544776"/>
            <a:chExt cx="2840396" cy="2840396"/>
          </a:xfrm>
        </p:grpSpPr>
        <p:grpSp>
          <p:nvGrpSpPr>
            <p:cNvPr id="2" name="Ryhmä 1">
              <a:extLst>
                <a:ext uri="{FF2B5EF4-FFF2-40B4-BE49-F238E27FC236}">
                  <a16:creationId xmlns:a16="http://schemas.microsoft.com/office/drawing/2014/main" id="{5C6CF0B4-EB6F-BF45-BEF6-09EBC12BB722}"/>
                </a:ext>
              </a:extLst>
            </p:cNvPr>
            <p:cNvGrpSpPr/>
            <p:nvPr userDrawn="1"/>
          </p:nvGrpSpPr>
          <p:grpSpPr>
            <a:xfrm>
              <a:off x="4675802" y="2544776"/>
              <a:ext cx="2840396" cy="2840396"/>
              <a:chOff x="4675802" y="2544776"/>
              <a:chExt cx="2840396" cy="2840396"/>
            </a:xfrm>
          </p:grpSpPr>
          <p:sp>
            <p:nvSpPr>
              <p:cNvPr id="8" name="Oval 4">
                <a:extLst>
                  <a:ext uri="{FF2B5EF4-FFF2-40B4-BE49-F238E27FC236}">
                    <a16:creationId xmlns:a16="http://schemas.microsoft.com/office/drawing/2014/main" id="{E62AF0A3-2811-8340-A823-58724120BF41}"/>
                  </a:ext>
                </a:extLst>
              </p:cNvPr>
              <p:cNvSpPr/>
              <p:nvPr/>
            </p:nvSpPr>
            <p:spPr>
              <a:xfrm rot="60000">
                <a:off x="4675802" y="2544776"/>
                <a:ext cx="2840396" cy="2840396"/>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rot="60000">
                <a:off x="6998228" y="2734696"/>
                <a:ext cx="355976" cy="355976"/>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rot="60000">
                <a:off x="6998229" y="4767977"/>
                <a:ext cx="355976" cy="355976"/>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rot="60000">
                <a:off x="4944856" y="4767978"/>
                <a:ext cx="355976" cy="355976"/>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rot="60000">
                <a:off x="4944856" y="2734695"/>
                <a:ext cx="355976" cy="355976"/>
              </a:xfrm>
              <a:prstGeom prst="ellipse">
                <a:avLst/>
              </a:prstGeom>
              <a:solidFill>
                <a:schemeClr val="tx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grpSp>
          <p:nvGrpSpPr>
            <p:cNvPr id="4" name="Ryhmä 3">
              <a:extLst>
                <a:ext uri="{FF2B5EF4-FFF2-40B4-BE49-F238E27FC236}">
                  <a16:creationId xmlns:a16="http://schemas.microsoft.com/office/drawing/2014/main" id="{BD96EAE3-4D51-B548-9E31-066614240EAC}"/>
                </a:ext>
              </a:extLst>
            </p:cNvPr>
            <p:cNvGrpSpPr/>
            <p:nvPr userDrawn="1"/>
          </p:nvGrpSpPr>
          <p:grpSpPr>
            <a:xfrm>
              <a:off x="5303912" y="3172886"/>
              <a:ext cx="1584176" cy="1584176"/>
              <a:chOff x="5303912" y="3180362"/>
              <a:chExt cx="1584176" cy="1584176"/>
            </a:xfrm>
          </p:grpSpPr>
          <p:sp>
            <p:nvSpPr>
              <p:cNvPr id="34" name="Oval 2">
                <a:extLst>
                  <a:ext uri="{FF2B5EF4-FFF2-40B4-BE49-F238E27FC236}">
                    <a16:creationId xmlns:a16="http://schemas.microsoft.com/office/drawing/2014/main" id="{F82A6918-452C-E441-951D-D62A2591FCBF}"/>
                  </a:ext>
                </a:extLst>
              </p:cNvPr>
              <p:cNvSpPr/>
              <p:nvPr userDrawn="1"/>
            </p:nvSpPr>
            <p:spPr>
              <a:xfrm>
                <a:off x="5303912" y="318036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6793" y="3630450"/>
                <a:ext cx="578415" cy="684000"/>
              </a:xfrm>
              <a:prstGeom prst="rect">
                <a:avLst/>
              </a:prstGeom>
              <a:solidFill>
                <a:schemeClr val="accent1"/>
              </a:solidFill>
              <a:ln>
                <a:solidFill>
                  <a:schemeClr val="accent1"/>
                </a:solidFill>
              </a:ln>
            </p:spPr>
          </p:pic>
        </p:grpSp>
      </p:grpSp>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7581600" y="1801229"/>
            <a:ext cx="3924000" cy="144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7581600" y="1438772"/>
            <a:ext cx="3924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692597" y="4304552"/>
            <a:ext cx="3924000" cy="144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692596" y="3944551"/>
            <a:ext cx="3924000" cy="360000"/>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3" name="Sisällön paikkamerkki 3">
            <a:extLst>
              <a:ext uri="{FF2B5EF4-FFF2-40B4-BE49-F238E27FC236}">
                <a16:creationId xmlns:a16="http://schemas.microsoft.com/office/drawing/2014/main" id="{00944739-66AB-484F-B1CB-88D00BD80B9D}"/>
              </a:ext>
            </a:extLst>
          </p:cNvPr>
          <p:cNvSpPr>
            <a:spLocks noGrp="1"/>
          </p:cNvSpPr>
          <p:nvPr userDrawn="1">
            <p:ph sz="quarter" idx="19" hasCustomPrompt="1"/>
          </p:nvPr>
        </p:nvSpPr>
        <p:spPr>
          <a:xfrm>
            <a:off x="7581600" y="4306974"/>
            <a:ext cx="3924000" cy="144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4" name="Tekstin paikkamerkki 9">
            <a:extLst>
              <a:ext uri="{FF2B5EF4-FFF2-40B4-BE49-F238E27FC236}">
                <a16:creationId xmlns:a16="http://schemas.microsoft.com/office/drawing/2014/main" id="{3F9F967A-EB02-754B-91E6-5F934CF163EC}"/>
              </a:ext>
            </a:extLst>
          </p:cNvPr>
          <p:cNvSpPr>
            <a:spLocks noGrp="1"/>
          </p:cNvSpPr>
          <p:nvPr userDrawn="1">
            <p:ph type="body" sz="quarter" idx="20" hasCustomPrompt="1"/>
          </p:nvPr>
        </p:nvSpPr>
        <p:spPr>
          <a:xfrm>
            <a:off x="7581600" y="3946974"/>
            <a:ext cx="3924000" cy="360000"/>
          </a:xfrm>
          <a:prstGeom prst="rect">
            <a:avLst/>
          </a:prstGeom>
          <a:solidFill>
            <a:schemeClr val="bg1">
              <a:alpha val="90000"/>
            </a:schemeClr>
          </a:solidFill>
        </p:spPr>
        <p:txBody>
          <a:bodyPr anchor="b"/>
          <a:lstStyle>
            <a:lvl1pPr marL="0" indent="0">
              <a:buNone/>
              <a:defRPr sz="1400" b="0" i="0">
                <a:solidFill>
                  <a:schemeClr val="accent1"/>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693710" y="1797749"/>
            <a:ext cx="3922886" cy="144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693710" y="1437749"/>
            <a:ext cx="3922886"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2134779265"/>
      </p:ext>
    </p:extLst>
  </p:cSld>
  <p:clrMapOvr>
    <a:masterClrMapping/>
  </p:clrMapOvr>
  <p:transition spd="slow">
    <p:strips dir="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Väliotsikko - KÄYTÄ VAIN ASIAKKAAN KUVAA!">
    <p:bg>
      <p:bgPr>
        <a:solidFill>
          <a:schemeClr val="bg1"/>
        </a:solidFill>
        <a:effectLst/>
      </p:bgPr>
    </p:bg>
    <p:spTree>
      <p:nvGrpSpPr>
        <p:cNvPr id="1" name=""/>
        <p:cNvGrpSpPr/>
        <p:nvPr/>
      </p:nvGrpSpPr>
      <p:grpSpPr>
        <a:xfrm>
          <a:off x="0" y="0"/>
          <a:ext cx="0" cy="0"/>
          <a:chOff x="0" y="0"/>
          <a:chExt cx="0" cy="0"/>
        </a:xfrm>
      </p:grpSpPr>
      <p:sp>
        <p:nvSpPr>
          <p:cNvPr id="3" name="Otsikon paikkamerkki 3">
            <a:extLst>
              <a:ext uri="{FF2B5EF4-FFF2-40B4-BE49-F238E27FC236}">
                <a16:creationId xmlns:a16="http://schemas.microsoft.com/office/drawing/2014/main" id="{30D60B2F-A2CB-D04D-ACA9-5C084448E143}"/>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lgn="ctr">
              <a:defRPr sz="2800" b="0" i="0">
                <a:solidFill>
                  <a:schemeClr val="bg1"/>
                </a:solidFill>
                <a:effectLst/>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301042980"/>
      </p:ext>
    </p:extLst>
  </p:cSld>
  <p:clrMapOvr>
    <a:masterClrMapping/>
  </p:clrMapOvr>
  <p:transition spd="slow">
    <p:strips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4AE0E35-EE62-4A19-AED4-544C8986BC4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623543819"/>
      </p:ext>
    </p:extLst>
  </p:cSld>
  <p:clrMapOvr>
    <a:masterClrMapping/>
  </p:clrMapOvr>
  <p:transition spd="slow">
    <p:strips dir="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41EF9B5-8D0C-4554-B492-0BD29238AF7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158722520"/>
      </p:ext>
    </p:extLst>
  </p:cSld>
  <p:clrMapOvr>
    <a:masterClrMapping/>
  </p:clrMapOvr>
  <p:transition spd="slow">
    <p:strips dir="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7B076AD-3B11-421B-A204-603C35349BE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848375852"/>
      </p:ext>
    </p:extLst>
  </p:cSld>
  <p:clrMapOvr>
    <a:masterClrMapping/>
  </p:clrMapOvr>
  <p:transition spd="slow">
    <p:strips dir="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ECB16A6-D039-444F-81F9-87B31BC4A45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826448488"/>
      </p:ext>
    </p:extLst>
  </p:cSld>
  <p:clrMapOvr>
    <a:masterClrMapping/>
  </p:clrMapOvr>
  <p:transition spd="slow">
    <p:strips dir="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E1C86D5-058B-4094-9DE3-F50D101FB16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80144152"/>
      </p:ext>
    </p:extLst>
  </p:cSld>
  <p:clrMapOvr>
    <a:masterClrMapping/>
  </p:clrMapOvr>
  <p:transition spd="slow">
    <p:strips dir="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CCD6940-FB6D-4D60-A7A7-525307D3FB4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704554424"/>
      </p:ext>
    </p:extLst>
  </p:cSld>
  <p:clrMapOvr>
    <a:masterClrMapping/>
  </p:clrMapOvr>
  <p:transition spd="slow">
    <p:strips dir="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C8F6CF8-AEC1-4CC6-BB9B-091D84ED780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1673527116"/>
      </p:ext>
    </p:extLst>
  </p:cSld>
  <p:clrMapOvr>
    <a:masterClrMapping/>
  </p:clrMapOvr>
  <p:transition spd="slow">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5">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2B6CB7-7180-9E47-924C-FE7B69C7D8E5}"/>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78E3480E-1C73-0F49-AADD-37D6C7F7C722}"/>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2784431786"/>
      </p:ext>
    </p:extLst>
  </p:cSld>
  <p:clrMapOvr>
    <a:masterClrMapping/>
  </p:clrMapOvr>
  <p:transition spd="slow">
    <p:strips dir="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A8D6608-DB80-4B46-AFB5-83E42698B3F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24296228"/>
      </p:ext>
    </p:extLst>
  </p:cSld>
  <p:clrMapOvr>
    <a:masterClrMapping/>
  </p:clrMapOvr>
  <p:transition spd="slow">
    <p:strips dir="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FB301129-A463-4460-B23B-6C07D875F9D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75028401"/>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6B737FF9-E9E8-43A8-B817-AF6B28B6EA0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1629792735"/>
      </p:ext>
    </p:extLst>
  </p:cSld>
  <p:clrMapOvr>
    <a:masterClrMapping/>
  </p:clrMapOvr>
  <p:transition spd="slow">
    <p:strips dir="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E98CA9A-5C3B-41FD-A0DB-0EC0D78361D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2651701455"/>
      </p:ext>
    </p:extLst>
  </p:cSld>
  <p:clrMapOvr>
    <a:masterClrMapping/>
  </p:clrMapOvr>
  <p:transition spd="slow">
    <p:strips dir="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Otsikko + kaksi kuvaa ja tekstikenttä vas.">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5105D10-9D84-43DB-ADD2-472DAAA81A7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97587" y="4068000"/>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96000" y="1080000"/>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3465513" y="10800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735480087"/>
      </p:ext>
    </p:extLst>
  </p:cSld>
  <p:clrMapOvr>
    <a:masterClrMapping/>
  </p:clrMapOvr>
  <p:transition spd="slow">
    <p:strips dir="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9FD786B-9BAD-41F7-BA6D-B9D3955129F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642344428"/>
      </p:ext>
    </p:extLst>
  </p:cSld>
  <p:clrMapOvr>
    <a:masterClrMapping/>
  </p:clrMapOvr>
  <p:transition spd="slow">
    <p:strips dir="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38F0900-D805-4623-993C-020BBFD933B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586089624"/>
      </p:ext>
    </p:extLst>
  </p:cSld>
  <p:clrMapOvr>
    <a:masterClrMapping/>
  </p:clrMapOvr>
  <p:transition spd="slow">
    <p:strips dir="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Väliotsikko ja koko sivun alu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6178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718D0AC-332B-4440-85D2-771E6D0B04E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6178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Tekstin paikkamerkki 7">
            <a:extLst>
              <a:ext uri="{FF2B5EF4-FFF2-40B4-BE49-F238E27FC236}">
                <a16:creationId xmlns:a16="http://schemas.microsoft.com/office/drawing/2014/main" id="{28A33200-094C-934F-B974-17F71019572A}"/>
              </a:ext>
            </a:extLst>
          </p:cNvPr>
          <p:cNvSpPr>
            <a:spLocks noGrp="1"/>
          </p:cNvSpPr>
          <p:nvPr>
            <p:ph type="body" sz="quarter" idx="13"/>
          </p:nvPr>
        </p:nvSpPr>
        <p:spPr>
          <a:xfrm>
            <a:off x="695325" y="1080000"/>
            <a:ext cx="10800000" cy="5040000"/>
          </a:xfrm>
          <a:prstGeom prst="rect">
            <a:avLst/>
          </a:prstGeom>
          <a:solidFill>
            <a:schemeClr val="bg1">
              <a:alpha val="90000"/>
            </a:schemeClr>
          </a:solidFill>
        </p:spPr>
        <p:txBody>
          <a:bodyPr/>
          <a:lstStyle>
            <a:lvl1pPr marL="0" indent="0">
              <a:buClr>
                <a:schemeClr val="accent2"/>
              </a:buClr>
              <a:buNone/>
              <a:defRPr sz="1600" b="0" i="0">
                <a:latin typeface="Calibri" panose="020F0502020204030204" pitchFamily="34" charset="0"/>
              </a:defRPr>
            </a:lvl1pPr>
            <a:lvl2pPr>
              <a:buClr>
                <a:schemeClr val="accent2"/>
              </a:buClr>
              <a:defRPr sz="1400" b="0" i="0">
                <a:latin typeface="Calibri" panose="020F0502020204030204" pitchFamily="34" charset="0"/>
              </a:defRPr>
            </a:lvl2pPr>
            <a:lvl3pPr>
              <a:buClr>
                <a:schemeClr val="accent2"/>
              </a:buClr>
              <a:defRPr sz="1200" b="0" i="0">
                <a:latin typeface="Calibri" panose="020F0502020204030204" pitchFamily="34" charset="0"/>
              </a:defRPr>
            </a:lvl3pPr>
            <a:lvl4pPr>
              <a:buClr>
                <a:schemeClr val="accent2"/>
              </a:buClr>
              <a:defRPr sz="1200" b="0" i="0">
                <a:latin typeface="Calibri" panose="020F0502020204030204" pitchFamily="34" charset="0"/>
              </a:defRPr>
            </a:lvl4pPr>
            <a:lvl5pPr>
              <a:buClr>
                <a:schemeClr val="accent2"/>
              </a:buClr>
              <a:defRPr sz="1200" b="0" i="0">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7F24797A-7204-494A-B319-5699C92844B4}"/>
              </a:ext>
            </a:extLst>
          </p:cNvPr>
          <p:cNvSpPr>
            <a:spLocks noGrp="1"/>
          </p:cNvSpPr>
          <p:nvPr>
            <p:ph type="body" sz="quarter" idx="14" hasCustomPrompt="1"/>
          </p:nvPr>
        </p:nvSpPr>
        <p:spPr>
          <a:xfrm>
            <a:off x="695325" y="180000"/>
            <a:ext cx="10799763" cy="720000"/>
          </a:xfrm>
          <a:prstGeom prst="rect">
            <a:avLst/>
          </a:prstGeom>
        </p:spPr>
        <p:txBody>
          <a:bodyPr anchor="ctr"/>
          <a:lstStyle>
            <a:lvl1pPr marL="0" indent="0" algn="ctr">
              <a:buNone/>
              <a:defRPr b="0" i="0">
                <a:solidFill>
                  <a:schemeClr val="accent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i-FI"/>
              <a:t>Väliotsikko</a:t>
            </a:r>
          </a:p>
        </p:txBody>
      </p:sp>
    </p:spTree>
    <p:extLst>
      <p:ext uri="{BB962C8B-B14F-4D97-AF65-F5344CB8AC3E}">
        <p14:creationId xmlns:p14="http://schemas.microsoft.com/office/powerpoint/2010/main" val="244245355"/>
      </p:ext>
    </p:extLst>
  </p:cSld>
  <p:clrMapOvr>
    <a:masterClrMapping/>
  </p:clrMapOvr>
  <p:transition spd="slow">
    <p:strips dir="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Väliotsikko ja koko sivun alue keskitetysti">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6178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4391BD3-6E34-4DB1-9E97-3B3E85F1EF6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6178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Tekstin paikkamerkki 7">
            <a:extLst>
              <a:ext uri="{FF2B5EF4-FFF2-40B4-BE49-F238E27FC236}">
                <a16:creationId xmlns:a16="http://schemas.microsoft.com/office/drawing/2014/main" id="{28A33200-094C-934F-B974-17F71019572A}"/>
              </a:ext>
            </a:extLst>
          </p:cNvPr>
          <p:cNvSpPr>
            <a:spLocks noGrp="1"/>
          </p:cNvSpPr>
          <p:nvPr>
            <p:ph type="body" sz="quarter" idx="13"/>
          </p:nvPr>
        </p:nvSpPr>
        <p:spPr>
          <a:xfrm>
            <a:off x="695325" y="1080000"/>
            <a:ext cx="10800000" cy="5040000"/>
          </a:xfrm>
          <a:prstGeom prst="rect">
            <a:avLst/>
          </a:prstGeom>
          <a:solidFill>
            <a:schemeClr val="bg1">
              <a:alpha val="90000"/>
            </a:schemeClr>
          </a:solidFill>
        </p:spPr>
        <p:txBody>
          <a:bodyPr anchor="ctr"/>
          <a:lstStyle>
            <a:lvl1pPr marL="0" indent="0" algn="ctr">
              <a:buClr>
                <a:schemeClr val="accent2"/>
              </a:buClr>
              <a:buNone/>
              <a:defRPr sz="1400" b="0" i="0">
                <a:latin typeface="Calibri" panose="020F0502020204030204" pitchFamily="34" charset="0"/>
              </a:defRPr>
            </a:lvl1pPr>
            <a:lvl2pPr marL="457200" indent="0" algn="ctr">
              <a:buClr>
                <a:schemeClr val="accent2"/>
              </a:buClr>
              <a:buNone/>
              <a:defRPr sz="1400"/>
            </a:lvl2pPr>
            <a:lvl3pPr marL="914400" indent="0" algn="ctr">
              <a:buClr>
                <a:schemeClr val="accent2"/>
              </a:buClr>
              <a:buNone/>
              <a:defRPr sz="1400"/>
            </a:lvl3pPr>
            <a:lvl4pPr marL="1371600" indent="0" algn="ctr">
              <a:buClr>
                <a:schemeClr val="accent2"/>
              </a:buClr>
              <a:buNone/>
              <a:defRPr sz="1400"/>
            </a:lvl4pPr>
            <a:lvl5pPr marL="1828800" indent="0" algn="ctr">
              <a:buClr>
                <a:schemeClr val="accent2"/>
              </a:buClr>
              <a:buNone/>
              <a:defRPr sz="1400"/>
            </a:lvl5pPr>
          </a:lstStyle>
          <a:p>
            <a:pPr lvl="0"/>
            <a:r>
              <a:rPr lang="fi-FI"/>
              <a:t>Muokkaa tekstin perustyylejä napsauttamalla</a:t>
            </a:r>
          </a:p>
        </p:txBody>
      </p:sp>
      <p:sp>
        <p:nvSpPr>
          <p:cNvPr id="10" name="Tekstin paikkamerkki 9">
            <a:extLst>
              <a:ext uri="{FF2B5EF4-FFF2-40B4-BE49-F238E27FC236}">
                <a16:creationId xmlns:a16="http://schemas.microsoft.com/office/drawing/2014/main" id="{7F24797A-7204-494A-B319-5699C92844B4}"/>
              </a:ext>
            </a:extLst>
          </p:cNvPr>
          <p:cNvSpPr>
            <a:spLocks noGrp="1"/>
          </p:cNvSpPr>
          <p:nvPr>
            <p:ph type="body" sz="quarter" idx="14" hasCustomPrompt="1"/>
          </p:nvPr>
        </p:nvSpPr>
        <p:spPr>
          <a:xfrm>
            <a:off x="695325" y="180000"/>
            <a:ext cx="10799763" cy="720000"/>
          </a:xfrm>
          <a:prstGeom prst="rect">
            <a:avLst/>
          </a:prstGeom>
        </p:spPr>
        <p:txBody>
          <a:bodyPr anchor="ctr"/>
          <a:lstStyle>
            <a:lvl1pPr marL="0" indent="0" algn="ctr">
              <a:buNone/>
              <a:defRPr b="0" i="0">
                <a:solidFill>
                  <a:schemeClr val="accent1"/>
                </a:solidFill>
                <a:latin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i-FI"/>
              <a:t>Väliotsikko</a:t>
            </a:r>
          </a:p>
        </p:txBody>
      </p:sp>
    </p:spTree>
    <p:extLst>
      <p:ext uri="{BB962C8B-B14F-4D97-AF65-F5344CB8AC3E}">
        <p14:creationId xmlns:p14="http://schemas.microsoft.com/office/powerpoint/2010/main" val="2713081115"/>
      </p:ext>
    </p:extLst>
  </p:cSld>
  <p:clrMapOvr>
    <a:masterClrMapping/>
  </p:clrMapOvr>
  <p:transition spd="slow">
    <p:strips dir="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BFD6A63-E9A9-471E-9D90-E05584EE57A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133053130"/>
      </p:ext>
    </p:extLst>
  </p:cSld>
  <p:clrMapOvr>
    <a:masterClrMapping/>
  </p:clrMapOvr>
  <p:transition spd="slow">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6">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2B6CB7-7180-9E47-924C-FE7B69C7D8E5}"/>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78E3480E-1C73-0F49-AADD-37D6C7F7C722}"/>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804761630"/>
      </p:ext>
    </p:extLst>
  </p:cSld>
  <p:clrMapOvr>
    <a:masterClrMapping/>
  </p:clrMapOvr>
  <p:transition spd="slow">
    <p:strips dir="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AB96402-4B11-4A5E-9652-58D0399E17A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694951156"/>
      </p:ext>
    </p:extLst>
  </p:cSld>
  <p:clrMapOvr>
    <a:masterClrMapping/>
  </p:clrMapOvr>
  <p:transition spd="slow">
    <p:strips dir="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501964D-619E-4221-B1E4-7609B240BC8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15694844"/>
      </p:ext>
    </p:extLst>
  </p:cSld>
  <p:clrMapOvr>
    <a:masterClrMapping/>
  </p:clrMapOvr>
  <p:transition spd="slow">
    <p:strips dir="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0C513142-A95E-47D8-8340-0BD3062C388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747477649"/>
      </p:ext>
    </p:extLst>
  </p:cSld>
  <p:clrMapOvr>
    <a:masterClrMapping/>
  </p:clrMapOvr>
  <p:transition spd="slow">
    <p:strips dir="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Otsikko, kuude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BA14F925-92F3-46C2-AB3B-7992DFD8A51F}"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6" name="그룹 5">
            <a:extLst>
              <a:ext uri="{FF2B5EF4-FFF2-40B4-BE49-F238E27FC236}">
                <a16:creationId xmlns:a16="http://schemas.microsoft.com/office/drawing/2014/main" id="{6FD80268-F25C-7A4C-90B8-9C0E56EA8D8F}"/>
              </a:ext>
            </a:extLst>
          </p:cNvPr>
          <p:cNvGrpSpPr/>
          <p:nvPr userDrawn="1"/>
        </p:nvGrpSpPr>
        <p:grpSpPr>
          <a:xfrm rot="60000">
            <a:off x="4511801" y="2453825"/>
            <a:ext cx="3174943" cy="2854373"/>
            <a:chOff x="4667572" y="2691674"/>
            <a:chExt cx="2852682" cy="2564650"/>
          </a:xfrm>
        </p:grpSpPr>
        <p:sp>
          <p:nvSpPr>
            <p:cNvPr id="8" name="Oval 4">
              <a:extLst>
                <a:ext uri="{FF2B5EF4-FFF2-40B4-BE49-F238E27FC236}">
                  <a16:creationId xmlns:a16="http://schemas.microsoft.com/office/drawing/2014/main" id="{E62AF0A3-2811-8340-A823-58724120BF41}"/>
                </a:ext>
              </a:extLst>
            </p:cNvPr>
            <p:cNvSpPr/>
            <p:nvPr/>
          </p:nvSpPr>
          <p:spPr>
            <a:xfrm>
              <a:off x="4814936" y="2697540"/>
              <a:ext cx="2552092" cy="25520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a:off x="6520947" y="2691674"/>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a:off x="6520947" y="4930614"/>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1" name="Oval 7">
              <a:extLst>
                <a:ext uri="{FF2B5EF4-FFF2-40B4-BE49-F238E27FC236}">
                  <a16:creationId xmlns:a16="http://schemas.microsoft.com/office/drawing/2014/main" id="{FC750599-2470-FA49-97DC-C74F7E9F33E9}"/>
                </a:ext>
              </a:extLst>
            </p:cNvPr>
            <p:cNvSpPr/>
            <p:nvPr/>
          </p:nvSpPr>
          <p:spPr>
            <a:xfrm>
              <a:off x="7200410" y="3811144"/>
              <a:ext cx="319844" cy="319844"/>
            </a:xfrm>
            <a:prstGeom prst="ellipse">
              <a:avLst/>
            </a:prstGeom>
            <a:solidFill>
              <a:schemeClr val="accent1"/>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solidFill>
                  <a:schemeClr val="accent1"/>
                </a:solidFill>
                <a:latin typeface="Calibri" panose="020F0502020204030204" pitchFamily="34" charset="0"/>
              </a:endParaRPr>
            </a:p>
          </p:txBody>
        </p:sp>
        <p:sp>
          <p:nvSpPr>
            <p:cNvPr id="12" name="Oval 8">
              <a:extLst>
                <a:ext uri="{FF2B5EF4-FFF2-40B4-BE49-F238E27FC236}">
                  <a16:creationId xmlns:a16="http://schemas.microsoft.com/office/drawing/2014/main" id="{31A6C948-C97C-EA48-8B86-BA59D92897F6}"/>
                </a:ext>
              </a:extLst>
            </p:cNvPr>
            <p:cNvSpPr/>
            <p:nvPr/>
          </p:nvSpPr>
          <p:spPr>
            <a:xfrm>
              <a:off x="5303912" y="2719312"/>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a:off x="5303912" y="4936480"/>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a:off x="4667572" y="3806124"/>
              <a:ext cx="319844" cy="319844"/>
            </a:xfrm>
            <a:prstGeom prst="ellipse">
              <a:avLst/>
            </a:prstGeom>
            <a:solidFill>
              <a:schemeClr val="tx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sp>
        <p:nvSpPr>
          <p:cNvPr id="34" name="Oval 2">
            <a:extLst>
              <a:ext uri="{FF2B5EF4-FFF2-40B4-BE49-F238E27FC236}">
                <a16:creationId xmlns:a16="http://schemas.microsoft.com/office/drawing/2014/main" id="{F82A6918-452C-E441-951D-D62A2591FCBF}"/>
              </a:ext>
            </a:extLst>
          </p:cNvPr>
          <p:cNvSpPr/>
          <p:nvPr/>
        </p:nvSpPr>
        <p:spPr>
          <a:xfrm>
            <a:off x="5307183" y="308892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0064" y="3539010"/>
            <a:ext cx="578415" cy="684000"/>
          </a:xfrm>
          <a:prstGeom prst="rect">
            <a:avLst/>
          </a:prstGeom>
          <a:solidFill>
            <a:schemeClr val="accent1"/>
          </a:solidFill>
          <a:ln>
            <a:solidFill>
              <a:schemeClr val="accent1"/>
            </a:solidFill>
          </a:ln>
        </p:spPr>
      </p:pic>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6888086" y="1440000"/>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6888087" y="1080000"/>
            <a:ext cx="3600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1160417" y="5198155"/>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1160417" y="4830417"/>
            <a:ext cx="3601113" cy="354923"/>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1" name="Sisällön paikkamerkki 3">
            <a:extLst>
              <a:ext uri="{FF2B5EF4-FFF2-40B4-BE49-F238E27FC236}">
                <a16:creationId xmlns:a16="http://schemas.microsoft.com/office/drawing/2014/main" id="{15FA5320-D2CB-074D-A7F1-B48C296419CE}"/>
              </a:ext>
            </a:extLst>
          </p:cNvPr>
          <p:cNvSpPr>
            <a:spLocks noGrp="1"/>
          </p:cNvSpPr>
          <p:nvPr userDrawn="1">
            <p:ph sz="quarter" idx="17" hasCustomPrompt="1"/>
          </p:nvPr>
        </p:nvSpPr>
        <p:spPr>
          <a:xfrm>
            <a:off x="7872149" y="3275026"/>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2" name="Tekstin paikkamerkki 9">
            <a:extLst>
              <a:ext uri="{FF2B5EF4-FFF2-40B4-BE49-F238E27FC236}">
                <a16:creationId xmlns:a16="http://schemas.microsoft.com/office/drawing/2014/main" id="{2473C979-E132-7340-A572-D1565022A040}"/>
              </a:ext>
            </a:extLst>
          </p:cNvPr>
          <p:cNvSpPr>
            <a:spLocks noGrp="1"/>
          </p:cNvSpPr>
          <p:nvPr userDrawn="1">
            <p:ph type="body" sz="quarter" idx="18" hasCustomPrompt="1"/>
          </p:nvPr>
        </p:nvSpPr>
        <p:spPr>
          <a:xfrm>
            <a:off x="7872149" y="2915026"/>
            <a:ext cx="3609010" cy="354923"/>
          </a:xfrm>
          <a:prstGeom prst="rect">
            <a:avLst/>
          </a:prstGeom>
          <a:solidFill>
            <a:schemeClr val="bg1">
              <a:alpha val="90000"/>
            </a:schemeClr>
          </a:solidFill>
        </p:spPr>
        <p:txBody>
          <a:bodyPr anchor="b"/>
          <a:lstStyle>
            <a:lvl1pPr marL="0" indent="0">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3" name="Sisällön paikkamerkki 3">
            <a:extLst>
              <a:ext uri="{FF2B5EF4-FFF2-40B4-BE49-F238E27FC236}">
                <a16:creationId xmlns:a16="http://schemas.microsoft.com/office/drawing/2014/main" id="{00944739-66AB-484F-B1CB-88D00BD80B9D}"/>
              </a:ext>
            </a:extLst>
          </p:cNvPr>
          <p:cNvSpPr>
            <a:spLocks noGrp="1"/>
          </p:cNvSpPr>
          <p:nvPr userDrawn="1">
            <p:ph sz="quarter" idx="19" hasCustomPrompt="1"/>
          </p:nvPr>
        </p:nvSpPr>
        <p:spPr>
          <a:xfrm>
            <a:off x="7461389" y="5187797"/>
            <a:ext cx="3600000" cy="90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4" name="Tekstin paikkamerkki 9">
            <a:extLst>
              <a:ext uri="{FF2B5EF4-FFF2-40B4-BE49-F238E27FC236}">
                <a16:creationId xmlns:a16="http://schemas.microsoft.com/office/drawing/2014/main" id="{3F9F967A-EB02-754B-91E6-5F934CF163EC}"/>
              </a:ext>
            </a:extLst>
          </p:cNvPr>
          <p:cNvSpPr>
            <a:spLocks noGrp="1"/>
          </p:cNvSpPr>
          <p:nvPr userDrawn="1">
            <p:ph type="body" sz="quarter" idx="20" hasCustomPrompt="1"/>
          </p:nvPr>
        </p:nvSpPr>
        <p:spPr>
          <a:xfrm>
            <a:off x="7461389" y="4825340"/>
            <a:ext cx="3600000" cy="360000"/>
          </a:xfrm>
          <a:prstGeom prst="rect">
            <a:avLst/>
          </a:prstGeom>
          <a:solidFill>
            <a:schemeClr val="bg1">
              <a:alpha val="90000"/>
            </a:schemeClr>
          </a:solidFill>
        </p:spPr>
        <p:txBody>
          <a:bodyPr anchor="b"/>
          <a:lstStyle>
            <a:lvl1pPr marL="0" indent="0">
              <a:buNone/>
              <a:defRPr sz="1400" b="0" i="0">
                <a:solidFill>
                  <a:schemeClr val="accent1"/>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1635047" y="1440000"/>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1635046" y="1080000"/>
            <a:ext cx="3600000"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7" name="Sisällön paikkamerkki 3">
            <a:extLst>
              <a:ext uri="{FF2B5EF4-FFF2-40B4-BE49-F238E27FC236}">
                <a16:creationId xmlns:a16="http://schemas.microsoft.com/office/drawing/2014/main" id="{DBE75CEC-4912-7344-857D-CDE31A0C6C81}"/>
              </a:ext>
            </a:extLst>
          </p:cNvPr>
          <p:cNvSpPr>
            <a:spLocks noGrp="1"/>
          </p:cNvSpPr>
          <p:nvPr userDrawn="1">
            <p:ph sz="quarter" idx="23" hasCustomPrompt="1"/>
          </p:nvPr>
        </p:nvSpPr>
        <p:spPr>
          <a:xfrm>
            <a:off x="726397" y="3269851"/>
            <a:ext cx="3600000" cy="90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8" name="Tekstin paikkamerkki 9">
            <a:extLst>
              <a:ext uri="{FF2B5EF4-FFF2-40B4-BE49-F238E27FC236}">
                <a16:creationId xmlns:a16="http://schemas.microsoft.com/office/drawing/2014/main" id="{5B3B1CBC-25DF-924D-A082-3D50E615EB49}"/>
              </a:ext>
            </a:extLst>
          </p:cNvPr>
          <p:cNvSpPr>
            <a:spLocks noGrp="1"/>
          </p:cNvSpPr>
          <p:nvPr userDrawn="1">
            <p:ph type="body" sz="quarter" idx="24" hasCustomPrompt="1"/>
          </p:nvPr>
        </p:nvSpPr>
        <p:spPr>
          <a:xfrm>
            <a:off x="717387" y="2918337"/>
            <a:ext cx="3609010" cy="354923"/>
          </a:xfrm>
          <a:prstGeom prst="rect">
            <a:avLst/>
          </a:prstGeom>
          <a:solidFill>
            <a:schemeClr val="bg1">
              <a:alpha val="90000"/>
            </a:schemeClr>
          </a:solidFill>
        </p:spPr>
        <p:txBody>
          <a:bodyPr anchor="b"/>
          <a:lstStyle>
            <a:lvl1pPr marL="0" indent="0" algn="r">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2263825117"/>
      </p:ext>
    </p:extLst>
  </p:cSld>
  <p:clrMapOvr>
    <a:masterClrMapping/>
  </p:clrMapOvr>
  <p:transition spd="slow">
    <p:strips dir="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Otsikko, viide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F802F8E5-A45A-449D-99FA-6BFCFDB3CEA6}"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6" name="그룹 5">
            <a:extLst>
              <a:ext uri="{FF2B5EF4-FFF2-40B4-BE49-F238E27FC236}">
                <a16:creationId xmlns:a16="http://schemas.microsoft.com/office/drawing/2014/main" id="{6FD80268-F25C-7A4C-90B8-9C0E56EA8D8F}"/>
              </a:ext>
            </a:extLst>
          </p:cNvPr>
          <p:cNvGrpSpPr/>
          <p:nvPr userDrawn="1"/>
        </p:nvGrpSpPr>
        <p:grpSpPr>
          <a:xfrm rot="493590">
            <a:off x="4517537" y="2401131"/>
            <a:ext cx="3021568" cy="2991642"/>
            <a:chOff x="4670493" y="2561646"/>
            <a:chExt cx="2714875" cy="2687986"/>
          </a:xfrm>
        </p:grpSpPr>
        <p:sp>
          <p:nvSpPr>
            <p:cNvPr id="8" name="Oval 4">
              <a:extLst>
                <a:ext uri="{FF2B5EF4-FFF2-40B4-BE49-F238E27FC236}">
                  <a16:creationId xmlns:a16="http://schemas.microsoft.com/office/drawing/2014/main" id="{E62AF0A3-2811-8340-A823-58724120BF41}"/>
                </a:ext>
              </a:extLst>
            </p:cNvPr>
            <p:cNvSpPr/>
            <p:nvPr/>
          </p:nvSpPr>
          <p:spPr>
            <a:xfrm>
              <a:off x="4814936" y="2697540"/>
              <a:ext cx="2552092" cy="2552092"/>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a:off x="7065524" y="3147603"/>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a:off x="6923681" y="4582779"/>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2" name="Oval 8">
              <a:extLst>
                <a:ext uri="{FF2B5EF4-FFF2-40B4-BE49-F238E27FC236}">
                  <a16:creationId xmlns:a16="http://schemas.microsoft.com/office/drawing/2014/main" id="{31A6C948-C97C-EA48-8B86-BA59D92897F6}"/>
                </a:ext>
              </a:extLst>
            </p:cNvPr>
            <p:cNvSpPr/>
            <p:nvPr/>
          </p:nvSpPr>
          <p:spPr>
            <a:xfrm>
              <a:off x="5750050" y="2561646"/>
              <a:ext cx="319844" cy="319844"/>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a:off x="5230974" y="4824855"/>
              <a:ext cx="319844" cy="319844"/>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a:off x="4670493" y="3493863"/>
              <a:ext cx="319844" cy="319844"/>
            </a:xfrm>
            <a:prstGeom prst="ellipse">
              <a:avLst/>
            </a:prstGeom>
            <a:solidFill>
              <a:schemeClr val="tx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sp>
        <p:nvSpPr>
          <p:cNvPr id="34" name="Oval 2">
            <a:extLst>
              <a:ext uri="{FF2B5EF4-FFF2-40B4-BE49-F238E27FC236}">
                <a16:creationId xmlns:a16="http://schemas.microsoft.com/office/drawing/2014/main" id="{F82A6918-452C-E441-951D-D62A2591FCBF}"/>
              </a:ext>
            </a:extLst>
          </p:cNvPr>
          <p:cNvSpPr/>
          <p:nvPr/>
        </p:nvSpPr>
        <p:spPr>
          <a:xfrm>
            <a:off x="5303912" y="318036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6793" y="3630450"/>
            <a:ext cx="578415" cy="684000"/>
          </a:xfrm>
          <a:prstGeom prst="rect">
            <a:avLst/>
          </a:prstGeom>
          <a:solidFill>
            <a:schemeClr val="accent1"/>
          </a:solidFill>
          <a:ln>
            <a:solidFill>
              <a:schemeClr val="accent1"/>
            </a:solidFill>
          </a:ln>
        </p:spPr>
      </p:pic>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7896000" y="3308065"/>
            <a:ext cx="3600000" cy="936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7896001" y="2948066"/>
            <a:ext cx="3600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1127167" y="5179863"/>
            <a:ext cx="3600000" cy="936000"/>
          </a:xfrm>
          <a:prstGeom prst="rect">
            <a:avLst/>
          </a:prstGeom>
          <a:solidFill>
            <a:schemeClr val="bg1">
              <a:alpha val="90000"/>
            </a:schemeClr>
          </a:solidFill>
        </p:spPr>
        <p:txBody>
          <a:bodyPr/>
          <a:lstStyle>
            <a:lvl1pPr marL="0" indent="0" algn="r">
              <a:buNone/>
              <a:defRPr sz="1200" b="0" i="0">
                <a:solidFill>
                  <a:schemeClr val="tx1"/>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1127167" y="4819864"/>
            <a:ext cx="3601113" cy="360000"/>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1" name="Sisällön paikkamerkki 3">
            <a:extLst>
              <a:ext uri="{FF2B5EF4-FFF2-40B4-BE49-F238E27FC236}">
                <a16:creationId xmlns:a16="http://schemas.microsoft.com/office/drawing/2014/main" id="{15FA5320-D2CB-074D-A7F1-B48C296419CE}"/>
              </a:ext>
            </a:extLst>
          </p:cNvPr>
          <p:cNvSpPr>
            <a:spLocks noGrp="1"/>
          </p:cNvSpPr>
          <p:nvPr userDrawn="1">
            <p:ph sz="quarter" idx="17" hasCustomPrompt="1"/>
          </p:nvPr>
        </p:nvSpPr>
        <p:spPr>
          <a:xfrm>
            <a:off x="7533897" y="5179864"/>
            <a:ext cx="3600000" cy="936000"/>
          </a:xfrm>
          <a:prstGeom prst="rect">
            <a:avLst/>
          </a:prstGeom>
          <a:solidFill>
            <a:schemeClr val="bg1">
              <a:alpha val="90000"/>
            </a:schemeClr>
          </a:solidFill>
        </p:spPr>
        <p:txBody>
          <a:bodyPr/>
          <a:lstStyle>
            <a:lvl1pPr marL="0" indent="0">
              <a:buNone/>
              <a:defRPr sz="1200" b="0" i="0">
                <a:solidFill>
                  <a:schemeClr val="tx1"/>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2" name="Tekstin paikkamerkki 9">
            <a:extLst>
              <a:ext uri="{FF2B5EF4-FFF2-40B4-BE49-F238E27FC236}">
                <a16:creationId xmlns:a16="http://schemas.microsoft.com/office/drawing/2014/main" id="{2473C979-E132-7340-A572-D1565022A040}"/>
              </a:ext>
            </a:extLst>
          </p:cNvPr>
          <p:cNvSpPr>
            <a:spLocks noGrp="1"/>
          </p:cNvSpPr>
          <p:nvPr userDrawn="1">
            <p:ph type="body" sz="quarter" idx="18" hasCustomPrompt="1"/>
          </p:nvPr>
        </p:nvSpPr>
        <p:spPr>
          <a:xfrm>
            <a:off x="7533897" y="4819863"/>
            <a:ext cx="3600000" cy="360000"/>
          </a:xfrm>
          <a:prstGeom prst="rect">
            <a:avLst/>
          </a:prstGeom>
          <a:solidFill>
            <a:schemeClr val="bg1">
              <a:alpha val="90000"/>
            </a:schemeClr>
          </a:solidFill>
        </p:spPr>
        <p:txBody>
          <a:bodyPr anchor="b"/>
          <a:lstStyle>
            <a:lvl1pPr marL="0" indent="0">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4296000" y="1436269"/>
            <a:ext cx="3600000" cy="936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4296000" y="1078814"/>
            <a:ext cx="3600000"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7" name="Sisällön paikkamerkki 3">
            <a:extLst>
              <a:ext uri="{FF2B5EF4-FFF2-40B4-BE49-F238E27FC236}">
                <a16:creationId xmlns:a16="http://schemas.microsoft.com/office/drawing/2014/main" id="{DBE75CEC-4912-7344-857D-CDE31A0C6C81}"/>
              </a:ext>
            </a:extLst>
          </p:cNvPr>
          <p:cNvSpPr>
            <a:spLocks noGrp="1"/>
          </p:cNvSpPr>
          <p:nvPr userDrawn="1">
            <p:ph sz="quarter" idx="23" hasCustomPrompt="1"/>
          </p:nvPr>
        </p:nvSpPr>
        <p:spPr>
          <a:xfrm>
            <a:off x="705010" y="3300861"/>
            <a:ext cx="3600000" cy="936000"/>
          </a:xfrm>
          <a:prstGeom prst="rect">
            <a:avLst/>
          </a:prstGeom>
          <a:solidFill>
            <a:schemeClr val="bg1">
              <a:alpha val="90000"/>
            </a:schemeClr>
          </a:solidFill>
        </p:spPr>
        <p:txBody>
          <a:bodyPr/>
          <a:lstStyle>
            <a:lvl1pPr marL="0" indent="0" algn="r">
              <a:buNone/>
              <a:defRPr sz="1200" b="0" i="0">
                <a:solidFill>
                  <a:schemeClr val="tx1"/>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8" name="Tekstin paikkamerkki 9">
            <a:extLst>
              <a:ext uri="{FF2B5EF4-FFF2-40B4-BE49-F238E27FC236}">
                <a16:creationId xmlns:a16="http://schemas.microsoft.com/office/drawing/2014/main" id="{5B3B1CBC-25DF-924D-A082-3D50E615EB49}"/>
              </a:ext>
            </a:extLst>
          </p:cNvPr>
          <p:cNvSpPr>
            <a:spLocks noGrp="1"/>
          </p:cNvSpPr>
          <p:nvPr userDrawn="1">
            <p:ph type="body" sz="quarter" idx="24" hasCustomPrompt="1"/>
          </p:nvPr>
        </p:nvSpPr>
        <p:spPr>
          <a:xfrm>
            <a:off x="696000" y="2949347"/>
            <a:ext cx="3609010" cy="354923"/>
          </a:xfrm>
          <a:prstGeom prst="rect">
            <a:avLst/>
          </a:prstGeom>
          <a:solidFill>
            <a:schemeClr val="bg1">
              <a:alpha val="90000"/>
            </a:schemeClr>
          </a:solidFill>
        </p:spPr>
        <p:txBody>
          <a:bodyPr anchor="b"/>
          <a:lstStyle>
            <a:lvl1pPr marL="0" indent="0" algn="r">
              <a:buNone/>
              <a:defRPr sz="1400" b="0" i="0">
                <a:solidFill>
                  <a:schemeClr val="accent2"/>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2817378073"/>
      </p:ext>
    </p:extLst>
  </p:cSld>
  <p:clrMapOvr>
    <a:masterClrMapping/>
  </p:clrMapOvr>
  <p:transition spd="slow">
    <p:strips dir="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tsikko, neljän kohdan ympyrä">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B75C0891-19A9-5746-8243-B28E185BA90B}"/>
              </a:ext>
            </a:extLst>
          </p:cNvPr>
          <p:cNvSpPr>
            <a:spLocks noGrp="1"/>
          </p:cNvSpPr>
          <p:nvPr>
            <p:ph type="dt" sz="half" idx="10"/>
          </p:nvPr>
        </p:nvSpPr>
        <p:spPr>
          <a:xfrm>
            <a:off x="8610600" y="6300000"/>
            <a:ext cx="2736000" cy="360000"/>
          </a:xfrm>
          <a:prstGeom prst="rect">
            <a:avLst/>
          </a:prstGeom>
        </p:spPr>
        <p:txBody>
          <a:bodyPr anchor="ctr"/>
          <a:lstStyle>
            <a:lvl1pPr>
              <a:defRPr sz="1400" b="0" i="0">
                <a:solidFill>
                  <a:schemeClr val="accent2"/>
                </a:solidFill>
                <a:latin typeface="Calibri" panose="020F0502020204030204" pitchFamily="34" charset="0"/>
              </a:defRPr>
            </a:lvl1pPr>
          </a:lstStyle>
          <a:p>
            <a:fld id="{D6F44132-2B18-43D3-928E-09536594254D}" type="datetime1">
              <a:rPr lang="fi-FI" smtClean="0"/>
              <a:t>5.10.2022</a:t>
            </a:fld>
            <a:endParaRPr lang="fi-FI"/>
          </a:p>
        </p:txBody>
      </p:sp>
      <p:sp>
        <p:nvSpPr>
          <p:cNvPr id="5" name="Dian numeron paikkamerkki 4">
            <a:extLst>
              <a:ext uri="{FF2B5EF4-FFF2-40B4-BE49-F238E27FC236}">
                <a16:creationId xmlns:a16="http://schemas.microsoft.com/office/drawing/2014/main" id="{86904DF2-9177-AE49-892B-DA67966558C8}"/>
              </a:ext>
            </a:extLst>
          </p:cNvPr>
          <p:cNvSpPr>
            <a:spLocks noGrp="1"/>
          </p:cNvSpPr>
          <p:nvPr>
            <p:ph type="sldNum" sz="quarter" idx="12"/>
          </p:nvPr>
        </p:nvSpPr>
        <p:spPr>
          <a:xfrm>
            <a:off x="86106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Otsikko 6">
            <a:extLst>
              <a:ext uri="{FF2B5EF4-FFF2-40B4-BE49-F238E27FC236}">
                <a16:creationId xmlns:a16="http://schemas.microsoft.com/office/drawing/2014/main" id="{44CBDAA7-CAC4-AA47-87DA-F3D07AFB0BD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grpSp>
        <p:nvGrpSpPr>
          <p:cNvPr id="15" name="Ryhmä 14">
            <a:extLst>
              <a:ext uri="{FF2B5EF4-FFF2-40B4-BE49-F238E27FC236}">
                <a16:creationId xmlns:a16="http://schemas.microsoft.com/office/drawing/2014/main" id="{A1DBEC45-5FB4-4F48-9D32-DE7F53C92602}"/>
              </a:ext>
            </a:extLst>
          </p:cNvPr>
          <p:cNvGrpSpPr/>
          <p:nvPr userDrawn="1"/>
        </p:nvGrpSpPr>
        <p:grpSpPr>
          <a:xfrm>
            <a:off x="4675802" y="2544776"/>
            <a:ext cx="2840396" cy="2840396"/>
            <a:chOff x="4675802" y="2544776"/>
            <a:chExt cx="2840396" cy="2840396"/>
          </a:xfrm>
        </p:grpSpPr>
        <p:grpSp>
          <p:nvGrpSpPr>
            <p:cNvPr id="2" name="Ryhmä 1">
              <a:extLst>
                <a:ext uri="{FF2B5EF4-FFF2-40B4-BE49-F238E27FC236}">
                  <a16:creationId xmlns:a16="http://schemas.microsoft.com/office/drawing/2014/main" id="{5C6CF0B4-EB6F-BF45-BEF6-09EBC12BB722}"/>
                </a:ext>
              </a:extLst>
            </p:cNvPr>
            <p:cNvGrpSpPr/>
            <p:nvPr userDrawn="1"/>
          </p:nvGrpSpPr>
          <p:grpSpPr>
            <a:xfrm>
              <a:off x="4675802" y="2544776"/>
              <a:ext cx="2840396" cy="2840396"/>
              <a:chOff x="4675802" y="2544776"/>
              <a:chExt cx="2840396" cy="2840396"/>
            </a:xfrm>
          </p:grpSpPr>
          <p:sp>
            <p:nvSpPr>
              <p:cNvPr id="8" name="Oval 4">
                <a:extLst>
                  <a:ext uri="{FF2B5EF4-FFF2-40B4-BE49-F238E27FC236}">
                    <a16:creationId xmlns:a16="http://schemas.microsoft.com/office/drawing/2014/main" id="{E62AF0A3-2811-8340-A823-58724120BF41}"/>
                  </a:ext>
                </a:extLst>
              </p:cNvPr>
              <p:cNvSpPr/>
              <p:nvPr/>
            </p:nvSpPr>
            <p:spPr>
              <a:xfrm rot="60000">
                <a:off x="4675802" y="2544776"/>
                <a:ext cx="2840396" cy="2840396"/>
              </a:xfrm>
              <a:prstGeom prst="ellipse">
                <a:avLst/>
              </a:prstGeom>
              <a:no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9" name="Oval 5">
                <a:extLst>
                  <a:ext uri="{FF2B5EF4-FFF2-40B4-BE49-F238E27FC236}">
                    <a16:creationId xmlns:a16="http://schemas.microsoft.com/office/drawing/2014/main" id="{626C9692-4B3E-2A49-9664-10F52A83B45D}"/>
                  </a:ext>
                </a:extLst>
              </p:cNvPr>
              <p:cNvSpPr/>
              <p:nvPr/>
            </p:nvSpPr>
            <p:spPr>
              <a:xfrm rot="60000">
                <a:off x="6998228" y="2714338"/>
                <a:ext cx="355976" cy="355976"/>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0" name="Oval 6">
                <a:extLst>
                  <a:ext uri="{FF2B5EF4-FFF2-40B4-BE49-F238E27FC236}">
                    <a16:creationId xmlns:a16="http://schemas.microsoft.com/office/drawing/2014/main" id="{A0C93469-CDBA-E74A-BE1F-FF40D2D8126E}"/>
                  </a:ext>
                </a:extLst>
              </p:cNvPr>
              <p:cNvSpPr/>
              <p:nvPr/>
            </p:nvSpPr>
            <p:spPr>
              <a:xfrm rot="60000">
                <a:off x="6998229" y="4767977"/>
                <a:ext cx="355976" cy="355976"/>
              </a:xfrm>
              <a:prstGeom prst="ellipse">
                <a:avLst/>
              </a:prstGeom>
              <a:solidFill>
                <a:schemeClr val="accent3"/>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3" name="Oval 9">
                <a:extLst>
                  <a:ext uri="{FF2B5EF4-FFF2-40B4-BE49-F238E27FC236}">
                    <a16:creationId xmlns:a16="http://schemas.microsoft.com/office/drawing/2014/main" id="{569DECC4-B422-074D-BC2F-30E0E4720452}"/>
                  </a:ext>
                </a:extLst>
              </p:cNvPr>
              <p:cNvSpPr/>
              <p:nvPr/>
            </p:nvSpPr>
            <p:spPr>
              <a:xfrm rot="60000">
                <a:off x="4938764" y="4767979"/>
                <a:ext cx="355976" cy="355976"/>
              </a:xfrm>
              <a:prstGeom prst="ellipse">
                <a:avLst/>
              </a:prstGeom>
              <a:solidFill>
                <a:schemeClr val="accent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sp>
            <p:nvSpPr>
              <p:cNvPr id="14" name="Oval 10">
                <a:extLst>
                  <a:ext uri="{FF2B5EF4-FFF2-40B4-BE49-F238E27FC236}">
                    <a16:creationId xmlns:a16="http://schemas.microsoft.com/office/drawing/2014/main" id="{4714A4E9-9A77-114C-A4EB-12E9D5ED92DC}"/>
                  </a:ext>
                </a:extLst>
              </p:cNvPr>
              <p:cNvSpPr/>
              <p:nvPr/>
            </p:nvSpPr>
            <p:spPr>
              <a:xfrm rot="60000">
                <a:off x="4944857" y="2714337"/>
                <a:ext cx="355976" cy="355976"/>
              </a:xfrm>
              <a:prstGeom prst="ellipse">
                <a:avLst/>
              </a:prstGeom>
              <a:solidFill>
                <a:schemeClr val="tx2"/>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grpSp>
        <p:grpSp>
          <p:nvGrpSpPr>
            <p:cNvPr id="4" name="Ryhmä 3">
              <a:extLst>
                <a:ext uri="{FF2B5EF4-FFF2-40B4-BE49-F238E27FC236}">
                  <a16:creationId xmlns:a16="http://schemas.microsoft.com/office/drawing/2014/main" id="{BD96EAE3-4D51-B548-9E31-066614240EAC}"/>
                </a:ext>
              </a:extLst>
            </p:cNvPr>
            <p:cNvGrpSpPr/>
            <p:nvPr userDrawn="1"/>
          </p:nvGrpSpPr>
          <p:grpSpPr>
            <a:xfrm>
              <a:off x="5303912" y="3172886"/>
              <a:ext cx="1584176" cy="1584176"/>
              <a:chOff x="5303912" y="3180362"/>
              <a:chExt cx="1584176" cy="1584176"/>
            </a:xfrm>
          </p:grpSpPr>
          <p:sp>
            <p:nvSpPr>
              <p:cNvPr id="34" name="Oval 2">
                <a:extLst>
                  <a:ext uri="{FF2B5EF4-FFF2-40B4-BE49-F238E27FC236}">
                    <a16:creationId xmlns:a16="http://schemas.microsoft.com/office/drawing/2014/main" id="{F82A6918-452C-E441-951D-D62A2591FCBF}"/>
                  </a:ext>
                </a:extLst>
              </p:cNvPr>
              <p:cNvSpPr/>
              <p:nvPr userDrawn="1"/>
            </p:nvSpPr>
            <p:spPr>
              <a:xfrm>
                <a:off x="5303912" y="3180362"/>
                <a:ext cx="1584176" cy="1584176"/>
              </a:xfrm>
              <a:prstGeom prst="ellipse">
                <a:avLst/>
              </a:prstGeom>
              <a:solidFill>
                <a:schemeClr val="accent1"/>
              </a:solidFill>
              <a:ln w="666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b="0" i="0">
                  <a:latin typeface="Calibri" panose="020F0502020204030204" pitchFamily="34" charset="0"/>
                </a:endParaRPr>
              </a:p>
            </p:txBody>
          </p:sp>
          <p:pic>
            <p:nvPicPr>
              <p:cNvPr id="35" name="Kuva 34">
                <a:extLst>
                  <a:ext uri="{FF2B5EF4-FFF2-40B4-BE49-F238E27FC236}">
                    <a16:creationId xmlns:a16="http://schemas.microsoft.com/office/drawing/2014/main" id="{31FEF647-8F4A-3041-A87C-3F6629578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6793" y="3630450"/>
                <a:ext cx="578415" cy="684000"/>
              </a:xfrm>
              <a:prstGeom prst="rect">
                <a:avLst/>
              </a:prstGeom>
              <a:solidFill>
                <a:schemeClr val="accent1"/>
              </a:solidFill>
              <a:ln>
                <a:solidFill>
                  <a:schemeClr val="accent1"/>
                </a:solidFill>
              </a:ln>
            </p:spPr>
          </p:pic>
        </p:grpSp>
      </p:grpSp>
      <p:sp>
        <p:nvSpPr>
          <p:cNvPr id="37" name="Sisällön paikkamerkki 3">
            <a:extLst>
              <a:ext uri="{FF2B5EF4-FFF2-40B4-BE49-F238E27FC236}">
                <a16:creationId xmlns:a16="http://schemas.microsoft.com/office/drawing/2014/main" id="{156151F6-8CEC-9A44-8615-7809C3ED5FDB}"/>
              </a:ext>
            </a:extLst>
          </p:cNvPr>
          <p:cNvSpPr>
            <a:spLocks noGrp="1"/>
          </p:cNvSpPr>
          <p:nvPr userDrawn="1">
            <p:ph sz="quarter" idx="13" hasCustomPrompt="1"/>
          </p:nvPr>
        </p:nvSpPr>
        <p:spPr>
          <a:xfrm>
            <a:off x="7581600" y="1801229"/>
            <a:ext cx="3924000" cy="144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38" name="Tekstin paikkamerkki 9">
            <a:extLst>
              <a:ext uri="{FF2B5EF4-FFF2-40B4-BE49-F238E27FC236}">
                <a16:creationId xmlns:a16="http://schemas.microsoft.com/office/drawing/2014/main" id="{FECFD6BA-F664-A24E-A62A-D4FDACBFC0C5}"/>
              </a:ext>
            </a:extLst>
          </p:cNvPr>
          <p:cNvSpPr>
            <a:spLocks noGrp="1"/>
          </p:cNvSpPr>
          <p:nvPr userDrawn="1">
            <p:ph type="body" sz="quarter" idx="14" hasCustomPrompt="1"/>
          </p:nvPr>
        </p:nvSpPr>
        <p:spPr>
          <a:xfrm>
            <a:off x="7581600" y="1438772"/>
            <a:ext cx="3924000" cy="360000"/>
          </a:xfrm>
          <a:prstGeom prst="rect">
            <a:avLst/>
          </a:prstGeom>
          <a:solidFill>
            <a:schemeClr val="bg1">
              <a:alpha val="90000"/>
            </a:schemeClr>
          </a:solidFill>
        </p:spPr>
        <p:txBody>
          <a:bodyPr anchor="b"/>
          <a:lstStyle>
            <a:lvl1pPr marL="0" indent="0">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39" name="Sisällön paikkamerkki 3">
            <a:extLst>
              <a:ext uri="{FF2B5EF4-FFF2-40B4-BE49-F238E27FC236}">
                <a16:creationId xmlns:a16="http://schemas.microsoft.com/office/drawing/2014/main" id="{7C1A0EBC-CE3B-D242-9547-255DBA60BD3E}"/>
              </a:ext>
            </a:extLst>
          </p:cNvPr>
          <p:cNvSpPr>
            <a:spLocks noGrp="1"/>
          </p:cNvSpPr>
          <p:nvPr userDrawn="1">
            <p:ph sz="quarter" idx="15" hasCustomPrompt="1"/>
          </p:nvPr>
        </p:nvSpPr>
        <p:spPr>
          <a:xfrm>
            <a:off x="692597" y="4304552"/>
            <a:ext cx="3924000" cy="144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0" name="Tekstin paikkamerkki 9">
            <a:extLst>
              <a:ext uri="{FF2B5EF4-FFF2-40B4-BE49-F238E27FC236}">
                <a16:creationId xmlns:a16="http://schemas.microsoft.com/office/drawing/2014/main" id="{3C9D29D0-9B85-2743-A862-9F9B8EE121FC}"/>
              </a:ext>
            </a:extLst>
          </p:cNvPr>
          <p:cNvSpPr>
            <a:spLocks noGrp="1"/>
          </p:cNvSpPr>
          <p:nvPr userDrawn="1">
            <p:ph type="body" sz="quarter" idx="16" hasCustomPrompt="1"/>
          </p:nvPr>
        </p:nvSpPr>
        <p:spPr>
          <a:xfrm>
            <a:off x="692596" y="3944551"/>
            <a:ext cx="3924000" cy="360000"/>
          </a:xfrm>
          <a:prstGeom prst="rect">
            <a:avLst/>
          </a:prstGeom>
          <a:solidFill>
            <a:schemeClr val="bg1">
              <a:alpha val="90000"/>
            </a:schemeClr>
          </a:solidFill>
        </p:spPr>
        <p:txBody>
          <a:bodyPr anchor="b"/>
          <a:lstStyle>
            <a:lvl1pPr marL="0" indent="0" algn="r">
              <a:buNone/>
              <a:defRPr sz="1400" b="0" i="0">
                <a:solidFill>
                  <a:schemeClr val="accent3"/>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3" name="Sisällön paikkamerkki 3">
            <a:extLst>
              <a:ext uri="{FF2B5EF4-FFF2-40B4-BE49-F238E27FC236}">
                <a16:creationId xmlns:a16="http://schemas.microsoft.com/office/drawing/2014/main" id="{00944739-66AB-484F-B1CB-88D00BD80B9D}"/>
              </a:ext>
            </a:extLst>
          </p:cNvPr>
          <p:cNvSpPr>
            <a:spLocks noGrp="1"/>
          </p:cNvSpPr>
          <p:nvPr userDrawn="1">
            <p:ph sz="quarter" idx="19" hasCustomPrompt="1"/>
          </p:nvPr>
        </p:nvSpPr>
        <p:spPr>
          <a:xfrm>
            <a:off x="7581600" y="4306974"/>
            <a:ext cx="3924000" cy="1440000"/>
          </a:xfrm>
          <a:prstGeom prst="rect">
            <a:avLst/>
          </a:prstGeom>
          <a:solidFill>
            <a:schemeClr val="bg1">
              <a:alpha val="90000"/>
            </a:schemeClr>
          </a:solidFill>
        </p:spPr>
        <p:txBody>
          <a:bodyPr/>
          <a:lstStyle>
            <a:lvl1pPr marL="0" indent="0">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4" name="Tekstin paikkamerkki 9">
            <a:extLst>
              <a:ext uri="{FF2B5EF4-FFF2-40B4-BE49-F238E27FC236}">
                <a16:creationId xmlns:a16="http://schemas.microsoft.com/office/drawing/2014/main" id="{3F9F967A-EB02-754B-91E6-5F934CF163EC}"/>
              </a:ext>
            </a:extLst>
          </p:cNvPr>
          <p:cNvSpPr>
            <a:spLocks noGrp="1"/>
          </p:cNvSpPr>
          <p:nvPr userDrawn="1">
            <p:ph type="body" sz="quarter" idx="20" hasCustomPrompt="1"/>
          </p:nvPr>
        </p:nvSpPr>
        <p:spPr>
          <a:xfrm>
            <a:off x="7581600" y="3946974"/>
            <a:ext cx="3924000" cy="360000"/>
          </a:xfrm>
          <a:prstGeom prst="rect">
            <a:avLst/>
          </a:prstGeom>
          <a:solidFill>
            <a:schemeClr val="bg1">
              <a:alpha val="90000"/>
            </a:schemeClr>
          </a:solidFill>
        </p:spPr>
        <p:txBody>
          <a:bodyPr anchor="b"/>
          <a:lstStyle>
            <a:lvl1pPr marL="0" indent="0">
              <a:buNone/>
              <a:defRPr sz="1400" b="0" i="0">
                <a:solidFill>
                  <a:schemeClr val="accent1"/>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
        <p:nvSpPr>
          <p:cNvPr id="45" name="Sisällön paikkamerkki 3">
            <a:extLst>
              <a:ext uri="{FF2B5EF4-FFF2-40B4-BE49-F238E27FC236}">
                <a16:creationId xmlns:a16="http://schemas.microsoft.com/office/drawing/2014/main" id="{F626C2FE-9F33-3146-9805-0AC974EF6540}"/>
              </a:ext>
            </a:extLst>
          </p:cNvPr>
          <p:cNvSpPr>
            <a:spLocks noGrp="1"/>
          </p:cNvSpPr>
          <p:nvPr userDrawn="1">
            <p:ph sz="quarter" idx="21" hasCustomPrompt="1"/>
          </p:nvPr>
        </p:nvSpPr>
        <p:spPr>
          <a:xfrm>
            <a:off x="693710" y="1797749"/>
            <a:ext cx="3922886" cy="1440000"/>
          </a:xfrm>
          <a:prstGeom prst="rect">
            <a:avLst/>
          </a:prstGeom>
          <a:solidFill>
            <a:schemeClr val="bg1">
              <a:alpha val="90000"/>
            </a:schemeClr>
          </a:solidFill>
        </p:spPr>
        <p:txBody>
          <a:bodyPr/>
          <a:lstStyle>
            <a:lvl1pPr marL="0" indent="0" algn="r">
              <a:buNone/>
              <a:defRPr sz="1200" b="0" i="0">
                <a:solidFill>
                  <a:srgbClr val="000000"/>
                </a:solidFill>
                <a:latin typeface="Calibri" panose="020F0502020204030204" pitchFamily="34" charset="0"/>
              </a:defRPr>
            </a:lvl1pPr>
            <a:lvl2pPr marL="457200" indent="0">
              <a:buNone/>
              <a:defRPr sz="1200">
                <a:solidFill>
                  <a:schemeClr val="tx1"/>
                </a:solidFill>
                <a:latin typeface="+mn-lt"/>
              </a:defRPr>
            </a:lvl2pPr>
            <a:lvl3pPr marL="914400" indent="0">
              <a:buNone/>
              <a:defRPr sz="1200">
                <a:solidFill>
                  <a:schemeClr val="tx1"/>
                </a:solidFill>
                <a:latin typeface="+mn-lt"/>
              </a:defRPr>
            </a:lvl3pPr>
            <a:lvl4pPr marL="1371600" indent="0">
              <a:buNone/>
              <a:defRPr sz="1200">
                <a:solidFill>
                  <a:schemeClr val="tx1"/>
                </a:solidFill>
                <a:latin typeface="+mn-lt"/>
              </a:defRPr>
            </a:lvl4pPr>
            <a:lvl5pPr marL="1828800" indent="0">
              <a:buNone/>
              <a:defRPr sz="1200">
                <a:solidFill>
                  <a:schemeClr val="tx1"/>
                </a:solidFill>
                <a:latin typeface="+mn-lt"/>
              </a:defRPr>
            </a:lvl5pPr>
          </a:lstStyle>
          <a:p>
            <a:r>
              <a:rPr lang="fi-FI" sz="1200"/>
              <a:t>Jos halutaan kuvata tekstillä jotakin, se lisätään lyhyesti tähän.</a:t>
            </a:r>
          </a:p>
        </p:txBody>
      </p:sp>
      <p:sp>
        <p:nvSpPr>
          <p:cNvPr id="46" name="Tekstin paikkamerkki 9">
            <a:extLst>
              <a:ext uri="{FF2B5EF4-FFF2-40B4-BE49-F238E27FC236}">
                <a16:creationId xmlns:a16="http://schemas.microsoft.com/office/drawing/2014/main" id="{6E6E6E90-4725-814B-A147-F32FBC719DC7}"/>
              </a:ext>
            </a:extLst>
          </p:cNvPr>
          <p:cNvSpPr>
            <a:spLocks noGrp="1"/>
          </p:cNvSpPr>
          <p:nvPr userDrawn="1">
            <p:ph type="body" sz="quarter" idx="22" hasCustomPrompt="1"/>
          </p:nvPr>
        </p:nvSpPr>
        <p:spPr>
          <a:xfrm>
            <a:off x="693710" y="1437749"/>
            <a:ext cx="3922886" cy="360000"/>
          </a:xfrm>
          <a:prstGeom prst="rect">
            <a:avLst/>
          </a:prstGeom>
          <a:solidFill>
            <a:schemeClr val="bg1">
              <a:alpha val="90000"/>
            </a:schemeClr>
          </a:solidFill>
        </p:spPr>
        <p:txBody>
          <a:bodyPr anchor="b"/>
          <a:lstStyle>
            <a:lvl1pPr marL="0" indent="0" algn="r">
              <a:buNone/>
              <a:defRPr sz="1400" b="0" i="0">
                <a:solidFill>
                  <a:srgbClr val="00A3DB"/>
                </a:solidFill>
                <a:latin typeface="Calibri" panose="020F0502020204030204" pitchFamily="34" charset="0"/>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fi-FI"/>
              <a:t>MUOKKAA OTSIKKO</a:t>
            </a:r>
          </a:p>
        </p:txBody>
      </p:sp>
    </p:spTree>
    <p:extLst>
      <p:ext uri="{BB962C8B-B14F-4D97-AF65-F5344CB8AC3E}">
        <p14:creationId xmlns:p14="http://schemas.microsoft.com/office/powerpoint/2010/main" val="2557845718"/>
      </p:ext>
    </p:extLst>
  </p:cSld>
  <p:clrMapOvr>
    <a:masterClrMapping/>
  </p:clrMapOvr>
  <p:transition spd="slow">
    <p:strips dir="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5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B5A888B-C290-463D-BA3C-109A676F8AD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2777325811"/>
      </p:ext>
    </p:extLst>
  </p:cSld>
  <p:clrMapOvr>
    <a:masterClrMapping/>
  </p:clrMapOvr>
  <p:transition spd="slow">
    <p:strips dir="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5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136DCE3-E53F-4159-9191-3033028094C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929496797"/>
      </p:ext>
    </p:extLst>
  </p:cSld>
  <p:clrMapOvr>
    <a:masterClrMapping/>
  </p:clrMapOvr>
  <p:transition spd="slow">
    <p:strips dir="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D7FB365-8A00-4F61-985E-D259520C4DC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883540819"/>
      </p:ext>
    </p:extLst>
  </p:cSld>
  <p:clrMapOvr>
    <a:masterClrMapping/>
  </p:clrMapOvr>
  <p:transition spd="slow">
    <p:strips dir="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5329225-8C40-40F1-9911-022BADD3830D}"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4105678379"/>
      </p:ext>
    </p:extLst>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 7">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2B6CB7-7180-9E47-924C-FE7B69C7D8E5}"/>
              </a:ext>
            </a:extLst>
          </p:cNvPr>
          <p:cNvSpPr>
            <a:spLocks noGrp="1"/>
          </p:cNvSpPr>
          <p:nvPr>
            <p:ph type="title"/>
          </p:nvPr>
        </p:nvSpPr>
        <p:spPr>
          <a:xfrm>
            <a:off x="838200" y="2766218"/>
            <a:ext cx="5270500" cy="951017"/>
          </a:xfrm>
          <a:prstGeom prst="rect">
            <a:avLst/>
          </a:prstGeom>
          <a:solidFill>
            <a:schemeClr val="bg1">
              <a:alpha val="90000"/>
            </a:schemeClr>
          </a:solidFill>
        </p:spPr>
        <p:txBody>
          <a:bodyPr/>
          <a:lstStyle>
            <a:lvl1pPr>
              <a:defRPr b="0" i="0">
                <a:solidFill>
                  <a:schemeClr val="accent1"/>
                </a:solidFill>
                <a:latin typeface="Calibri" panose="020F0502020204030204" pitchFamily="34" charset="0"/>
              </a:defRPr>
            </a:lvl1pPr>
          </a:lstStyle>
          <a:p>
            <a:r>
              <a:rPr lang="fi-FI"/>
              <a:t>Muokkaa ots. perustyyl. napsautt.</a:t>
            </a:r>
          </a:p>
        </p:txBody>
      </p:sp>
      <p:sp>
        <p:nvSpPr>
          <p:cNvPr id="3" name="Sisällön paikkamerkki 4">
            <a:extLst>
              <a:ext uri="{FF2B5EF4-FFF2-40B4-BE49-F238E27FC236}">
                <a16:creationId xmlns:a16="http://schemas.microsoft.com/office/drawing/2014/main" id="{78E3480E-1C73-0F49-AADD-37D6C7F7C722}"/>
              </a:ext>
            </a:extLst>
          </p:cNvPr>
          <p:cNvSpPr>
            <a:spLocks noGrp="1"/>
          </p:cNvSpPr>
          <p:nvPr>
            <p:ph sz="quarter" idx="10"/>
          </p:nvPr>
        </p:nvSpPr>
        <p:spPr>
          <a:xfrm>
            <a:off x="838200" y="3855693"/>
            <a:ext cx="5270500" cy="617538"/>
          </a:xfrm>
          <a:prstGeom prst="rect">
            <a:avLst/>
          </a:prstGeom>
          <a:solidFill>
            <a:schemeClr val="bg1">
              <a:alpha val="90000"/>
            </a:schemeClr>
          </a:solidFill>
        </p:spPr>
        <p:txBody>
          <a:bodyPr/>
          <a:lstStyle>
            <a:lvl1pPr marL="0" indent="0">
              <a:buNone/>
              <a:defRPr b="0" i="0">
                <a:solidFill>
                  <a:schemeClr val="accent2"/>
                </a:solidFill>
                <a:latin typeface="Calibri" panose="020F0502020204030204" pitchFamily="34" charset="0"/>
              </a:defRPr>
            </a:lvl1pPr>
          </a:lstStyle>
          <a:p>
            <a:pPr lvl="0"/>
            <a:r>
              <a:rPr lang="fi-FI"/>
              <a:t>Muokkaa tekstin perustyylejä napsauttamalla</a:t>
            </a:r>
          </a:p>
        </p:txBody>
      </p:sp>
    </p:spTree>
    <p:extLst>
      <p:ext uri="{BB962C8B-B14F-4D97-AF65-F5344CB8AC3E}">
        <p14:creationId xmlns:p14="http://schemas.microsoft.com/office/powerpoint/2010/main" val="2867030667"/>
      </p:ext>
    </p:extLst>
  </p:cSld>
  <p:clrMapOvr>
    <a:masterClrMapping/>
  </p:clrMapOvr>
  <p:transition spd="slow">
    <p:strips dir="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633B281-E2C5-472E-A7AD-11D60E9BA94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597823473"/>
      </p:ext>
    </p:extLst>
  </p:cSld>
  <p:clrMapOvr>
    <a:masterClrMapping/>
  </p:clrMapOvr>
  <p:transition spd="slow">
    <p:strips dir="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751C8F3-A84B-41DB-9AB7-40A69C8D9E6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160954005"/>
      </p:ext>
    </p:extLst>
  </p:cSld>
  <p:clrMapOvr>
    <a:masterClrMapping/>
  </p:clrMapOvr>
  <p:transition spd="slow">
    <p:strips dir="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8902451-36B8-4786-8FC5-79E6A7363E1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2569330563"/>
      </p:ext>
    </p:extLst>
  </p:cSld>
  <p:clrMapOvr>
    <a:masterClrMapping/>
  </p:clrMapOvr>
  <p:transition spd="slow">
    <p:strips dir="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EBB000A-4106-4450-967E-BE6E5B435D5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65946628"/>
      </p:ext>
    </p:extLst>
  </p:cSld>
  <p:clrMapOvr>
    <a:masterClrMapping/>
  </p:clrMapOvr>
  <p:transition spd="slow">
    <p:strips dir="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50DF897-3C1C-4808-8622-43987BF9EFDB}"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39243860"/>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E65A0E6-BB42-4031-B74C-62E8CA465B3C}"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613257775"/>
      </p:ext>
    </p:extLst>
  </p:cSld>
  <p:clrMapOvr>
    <a:masterClrMapping/>
  </p:clrMapOvr>
  <p:transition spd="slow">
    <p:strips dir="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70C83D41-2ABF-4CF6-B4B0-C1824924A56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255868478"/>
      </p:ext>
    </p:extLst>
  </p:cSld>
  <p:clrMapOvr>
    <a:masterClrMapping/>
  </p:clrMapOvr>
  <p:transition spd="slow">
    <p:strips dir="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0AAB9F9-FA79-48CB-8BEB-08EED7725DB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329055083"/>
      </p:ext>
    </p:extLst>
  </p:cSld>
  <p:clrMapOvr>
    <a:masterClrMapping/>
  </p:clrMapOvr>
  <p:transition spd="slow">
    <p:strips dir="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843D7844-15FC-4BCE-85B8-92FA365293B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3105332050"/>
      </p:ext>
    </p:extLst>
  </p:cSld>
  <p:clrMapOvr>
    <a:masterClrMapping/>
  </p:clrMapOvr>
  <p:transition spd="slow">
    <p:strips dir="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8DA47F5-37F5-4912-8BD9-E81DC4A15ED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3812989"/>
      </p:ext>
    </p:extLst>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C8A96521-5146-BB43-968D-288D755CD40A}"/>
              </a:ext>
            </a:extLst>
          </p:cNvPr>
          <p:cNvSpPr>
            <a:spLocks noGrp="1"/>
          </p:cNvSpPr>
          <p:nvPr>
            <p:ph type="title"/>
          </p:nvPr>
        </p:nvSpPr>
        <p:spPr>
          <a:xfrm>
            <a:off x="696000" y="3069000"/>
            <a:ext cx="10800000" cy="7200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565400847"/>
      </p:ext>
    </p:extLst>
  </p:cSld>
  <p:clrMapOvr>
    <a:masterClrMapping/>
  </p:clrMapOvr>
  <p:transition spd="slow">
    <p:strips dir="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965DA7B-DF31-4EC6-91E5-81025FF54C9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538582835"/>
      </p:ext>
    </p:extLst>
  </p:cSld>
  <p:clrMapOvr>
    <a:masterClrMapping/>
  </p:clrMapOvr>
  <p:transition spd="slow">
    <p:strips dir="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B0322C1-88D1-4553-9E13-B6BC3625795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696623601"/>
      </p:ext>
    </p:extLst>
  </p:cSld>
  <p:clrMapOvr>
    <a:masterClrMapping/>
  </p:clrMapOvr>
  <p:transition spd="slow">
    <p:strips dir="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2CB9332-4ED5-4127-AA86-E4C6B9363E7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1994528640"/>
      </p:ext>
    </p:extLst>
  </p:cSld>
  <p:clrMapOvr>
    <a:masterClrMapping/>
  </p:clrMapOvr>
  <p:transition spd="slow">
    <p:strips dir="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6_Otsikko ja koko sivu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977DE6B-E15A-4C5C-A56B-54C7B5419C47}"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3470716654"/>
      </p:ext>
    </p:extLst>
  </p:cSld>
  <p:clrMapOvr>
    <a:masterClrMapping/>
  </p:clrMapOvr>
  <p:transition spd="slow">
    <p:strips dir="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6_Otsikko ja keskitetty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108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A092284-0BBE-400E-A175-3B2F364D1DF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Tree>
    <p:extLst>
      <p:ext uri="{BB962C8B-B14F-4D97-AF65-F5344CB8AC3E}">
        <p14:creationId xmlns:p14="http://schemas.microsoft.com/office/powerpoint/2010/main" val="1445493102"/>
      </p:ext>
    </p:extLst>
  </p:cSld>
  <p:clrMapOvr>
    <a:masterClrMapping/>
  </p:clrMapOvr>
  <p:transition spd="slow">
    <p:strips dir="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Otsikko ja kolm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620000"/>
            <a:ext cx="3491999"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D8A3BF19-00C7-4DA4-899F-77C235DCDF8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620000"/>
            <a:ext cx="3491999" cy="450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620000"/>
            <a:ext cx="3491999"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Tekstin paikkamerkki 10">
            <a:extLst>
              <a:ext uri="{FF2B5EF4-FFF2-40B4-BE49-F238E27FC236}">
                <a16:creationId xmlns:a16="http://schemas.microsoft.com/office/drawing/2014/main" id="{ABB3B43B-F29C-1F40-B2CA-CDA6E36F71FF}"/>
              </a:ext>
            </a:extLst>
          </p:cNvPr>
          <p:cNvSpPr>
            <a:spLocks noGrp="1"/>
          </p:cNvSpPr>
          <p:nvPr>
            <p:ph type="body" sz="quarter" idx="16"/>
          </p:nvPr>
        </p:nvSpPr>
        <p:spPr>
          <a:xfrm>
            <a:off x="695325"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2" name="Tekstin paikkamerkki 10">
            <a:extLst>
              <a:ext uri="{FF2B5EF4-FFF2-40B4-BE49-F238E27FC236}">
                <a16:creationId xmlns:a16="http://schemas.microsoft.com/office/drawing/2014/main" id="{460BE2C5-316C-0740-A8D7-D8F03D68ED1F}"/>
              </a:ext>
            </a:extLst>
          </p:cNvPr>
          <p:cNvSpPr>
            <a:spLocks noGrp="1"/>
          </p:cNvSpPr>
          <p:nvPr>
            <p:ph type="body" sz="quarter" idx="17"/>
          </p:nvPr>
        </p:nvSpPr>
        <p:spPr>
          <a:xfrm>
            <a:off x="434949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
        <p:nvSpPr>
          <p:cNvPr id="13" name="Tekstin paikkamerkki 10">
            <a:extLst>
              <a:ext uri="{FF2B5EF4-FFF2-40B4-BE49-F238E27FC236}">
                <a16:creationId xmlns:a16="http://schemas.microsoft.com/office/drawing/2014/main" id="{34059455-46FD-DC4D-AD92-A7A22382CC3F}"/>
              </a:ext>
            </a:extLst>
          </p:cNvPr>
          <p:cNvSpPr>
            <a:spLocks noGrp="1"/>
          </p:cNvSpPr>
          <p:nvPr>
            <p:ph type="body" sz="quarter" idx="18"/>
          </p:nvPr>
        </p:nvSpPr>
        <p:spPr>
          <a:xfrm>
            <a:off x="8003749" y="1079500"/>
            <a:ext cx="3492500"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fi-FI"/>
              <a:t>Muokkaa tekstin perustyylejä napsauttamalla</a:t>
            </a:r>
          </a:p>
        </p:txBody>
      </p:sp>
    </p:spTree>
    <p:extLst>
      <p:ext uri="{BB962C8B-B14F-4D97-AF65-F5344CB8AC3E}">
        <p14:creationId xmlns:p14="http://schemas.microsoft.com/office/powerpoint/2010/main" val="2618209547"/>
      </p:ext>
    </p:extLst>
  </p:cSld>
  <p:clrMapOvr>
    <a:masterClrMapping/>
  </p:clrMapOvr>
  <p:transition spd="slow">
    <p:strips dir="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Otsikko ja kolm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1079500"/>
            <a:ext cx="3491999" cy="50405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B46DCB0-FBD8-4C2F-9952-3B9711CF1E0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25D90C63-AD60-064F-AFF3-C62D620B8883}"/>
              </a:ext>
            </a:extLst>
          </p:cNvPr>
          <p:cNvSpPr>
            <a:spLocks noGrp="1"/>
          </p:cNvSpPr>
          <p:nvPr>
            <p:ph idx="13"/>
          </p:nvPr>
        </p:nvSpPr>
        <p:spPr>
          <a:xfrm>
            <a:off x="8004000" y="1079500"/>
            <a:ext cx="3491999" cy="50405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rgbClr val="000000"/>
                </a:solidFill>
              </a:defRPr>
            </a:lvl2pPr>
            <a:lvl3pPr marL="914400" indent="0" algn="ctr">
              <a:buClr>
                <a:schemeClr val="accent1"/>
              </a:buClr>
              <a:buFont typeface="Arial" panose="020B0604020202020204" pitchFamily="34" charset="0"/>
              <a:buNone/>
              <a:defRPr sz="1400">
                <a:solidFill>
                  <a:srgbClr val="000000"/>
                </a:solidFill>
              </a:defRPr>
            </a:lvl3pPr>
            <a:lvl4pPr marL="1371600" indent="0" algn="ctr">
              <a:buClr>
                <a:schemeClr val="accent1"/>
              </a:buClr>
              <a:buFont typeface="Arial" panose="020B0604020202020204" pitchFamily="34" charset="0"/>
              <a:buNone/>
              <a:defRPr sz="1400">
                <a:solidFill>
                  <a:srgbClr val="000000"/>
                </a:solidFill>
              </a:defRPr>
            </a:lvl4pPr>
            <a:lvl5pPr marL="1828800" indent="0" algn="ctr">
              <a:buClr>
                <a:schemeClr val="accent1"/>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8" name="Sisällön paikkamerkki 2">
            <a:extLst>
              <a:ext uri="{FF2B5EF4-FFF2-40B4-BE49-F238E27FC236}">
                <a16:creationId xmlns:a16="http://schemas.microsoft.com/office/drawing/2014/main" id="{32AAC6ED-4864-6D4F-9069-D0F932C5E9AF}"/>
              </a:ext>
            </a:extLst>
          </p:cNvPr>
          <p:cNvSpPr>
            <a:spLocks noGrp="1"/>
          </p:cNvSpPr>
          <p:nvPr>
            <p:ph idx="14"/>
          </p:nvPr>
        </p:nvSpPr>
        <p:spPr>
          <a:xfrm>
            <a:off x="4350000" y="1079500"/>
            <a:ext cx="3491999" cy="50405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514150501"/>
      </p:ext>
    </p:extLst>
  </p:cSld>
  <p:clrMapOvr>
    <a:masterClrMapping/>
  </p:clrMapOvr>
  <p:transition spd="slow">
    <p:strips dir="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Otsikko ja kahden kohdan 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15FDF9F9-AF34-4877-8875-ECFBF558763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8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976827307"/>
      </p:ext>
    </p:extLst>
  </p:cSld>
  <p:clrMapOvr>
    <a:masterClrMapping/>
  </p:clrMapOvr>
  <p:transition spd="slow">
    <p:strips dir="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Otsikko ja kahden kohdan vertailu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400">
                <a:solidFill>
                  <a:srgbClr val="000000"/>
                </a:solidFill>
              </a:defRPr>
            </a:lvl2pPr>
            <a:lvl3pPr marL="914400" indent="0" algn="ctr">
              <a:buClr>
                <a:schemeClr val="accent2"/>
              </a:buClr>
              <a:buFont typeface="Arial" panose="020B0604020202020204" pitchFamily="34" charset="0"/>
              <a:buNone/>
              <a:defRPr sz="1400">
                <a:solidFill>
                  <a:srgbClr val="000000"/>
                </a:solidFill>
              </a:defRPr>
            </a:lvl3pPr>
            <a:lvl4pPr marL="1371600" indent="0" algn="ctr">
              <a:buClr>
                <a:schemeClr val="accent2"/>
              </a:buClr>
              <a:buFont typeface="Arial" panose="020B0604020202020204" pitchFamily="34" charset="0"/>
              <a:buNone/>
              <a:defRPr sz="1400">
                <a:solidFill>
                  <a:srgbClr val="000000"/>
                </a:solidFill>
              </a:defRPr>
            </a:lvl4pPr>
            <a:lvl5pPr marL="1828800" indent="0" algn="ctr">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E6980566-713F-4126-95D1-9B38AD50D5E4}"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080000"/>
            <a:ext cx="531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3"/>
              </a:buClr>
              <a:buFont typeface="Arial" panose="020B0604020202020204" pitchFamily="34" charset="0"/>
              <a:buNone/>
              <a:defRPr sz="1400">
                <a:solidFill>
                  <a:srgbClr val="000000"/>
                </a:solidFill>
              </a:defRPr>
            </a:lvl2pPr>
            <a:lvl3pPr marL="914400" indent="0" algn="ctr">
              <a:buClr>
                <a:schemeClr val="accent3"/>
              </a:buClr>
              <a:buFont typeface="Arial" panose="020B0604020202020204" pitchFamily="34" charset="0"/>
              <a:buNone/>
              <a:defRPr sz="1400">
                <a:solidFill>
                  <a:srgbClr val="000000"/>
                </a:solidFill>
              </a:defRPr>
            </a:lvl3pPr>
            <a:lvl4pPr marL="1371600" indent="0" algn="ctr">
              <a:buClr>
                <a:schemeClr val="accent3"/>
              </a:buClr>
              <a:buFont typeface="Arial" panose="020B0604020202020204" pitchFamily="34" charset="0"/>
              <a:buNone/>
              <a:defRPr sz="1400">
                <a:solidFill>
                  <a:srgbClr val="000000"/>
                </a:solidFill>
              </a:defRPr>
            </a:lvl4pPr>
            <a:lvl5pPr marL="1828800" indent="0" algn="ctr">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2067588700"/>
      </p:ext>
    </p:extLst>
  </p:cSld>
  <p:clrMapOvr>
    <a:masterClrMapping/>
  </p:clrMapOvr>
  <p:transition spd="slow">
    <p:strips dir="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Otsikko ja kahden kohdan vertailu otsakk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620000"/>
            <a:ext cx="5310000" cy="450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483A148C-1056-4E9B-9F15-73A44623F7D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86000" y="1620000"/>
            <a:ext cx="5310000" cy="450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Tekstin paikkamerkki 6">
            <a:extLst>
              <a:ext uri="{FF2B5EF4-FFF2-40B4-BE49-F238E27FC236}">
                <a16:creationId xmlns:a16="http://schemas.microsoft.com/office/drawing/2014/main" id="{45D04A98-02E0-D843-B50A-A1C550638C62}"/>
              </a:ext>
            </a:extLst>
          </p:cNvPr>
          <p:cNvSpPr>
            <a:spLocks noGrp="1"/>
          </p:cNvSpPr>
          <p:nvPr>
            <p:ph type="body" sz="quarter" idx="14"/>
          </p:nvPr>
        </p:nvSpPr>
        <p:spPr>
          <a:xfrm>
            <a:off x="695325"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
        <p:nvSpPr>
          <p:cNvPr id="9" name="Tekstin paikkamerkki 6">
            <a:extLst>
              <a:ext uri="{FF2B5EF4-FFF2-40B4-BE49-F238E27FC236}">
                <a16:creationId xmlns:a16="http://schemas.microsoft.com/office/drawing/2014/main" id="{ADE95665-8545-DC48-B636-53BFD2E0DBD3}"/>
              </a:ext>
            </a:extLst>
          </p:cNvPr>
          <p:cNvSpPr>
            <a:spLocks noGrp="1"/>
          </p:cNvSpPr>
          <p:nvPr>
            <p:ph type="body" sz="quarter" idx="15"/>
          </p:nvPr>
        </p:nvSpPr>
        <p:spPr>
          <a:xfrm>
            <a:off x="6186000" y="1079500"/>
            <a:ext cx="5310188" cy="432000"/>
          </a:xfrm>
          <a:prstGeom prst="rect">
            <a:avLst/>
          </a:prstGeom>
          <a:solidFill>
            <a:schemeClr val="bg1">
              <a:alpha val="90000"/>
            </a:schemeClr>
          </a:solidFill>
        </p:spPr>
        <p:txBody>
          <a:bodyPr anchor="ctr"/>
          <a:lstStyle>
            <a:lvl1pPr marL="0" indent="0" algn="ctr">
              <a:buNone/>
              <a:defRPr sz="1600" b="0" i="0">
                <a:latin typeface="Calibri" panose="020F050202020403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fi-FI"/>
              <a:t>Muokkaa tekstin perustyylejä napsauttamalla</a:t>
            </a:r>
          </a:p>
        </p:txBody>
      </p:sp>
    </p:spTree>
    <p:extLst>
      <p:ext uri="{BB962C8B-B14F-4D97-AF65-F5344CB8AC3E}">
        <p14:creationId xmlns:p14="http://schemas.microsoft.com/office/powerpoint/2010/main" val="522064611"/>
      </p:ext>
    </p:extLst>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 7">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Otsikon paikkamerkki 3">
            <a:extLst>
              <a:ext uri="{FF2B5EF4-FFF2-40B4-BE49-F238E27FC236}">
                <a16:creationId xmlns:a16="http://schemas.microsoft.com/office/drawing/2014/main" id="{FF6607D4-8043-9944-B141-501411FCD36E}"/>
              </a:ext>
            </a:extLst>
          </p:cNvPr>
          <p:cNvSpPr>
            <a:spLocks noGrp="1"/>
          </p:cNvSpPr>
          <p:nvPr>
            <p:ph type="title"/>
          </p:nvPr>
        </p:nvSpPr>
        <p:spPr>
          <a:xfrm>
            <a:off x="696000" y="3069000"/>
            <a:ext cx="10800000" cy="723600"/>
          </a:xfrm>
          <a:prstGeom prst="rect">
            <a:avLst/>
          </a:prstGeom>
          <a:solidFill>
            <a:srgbClr val="00A3DB">
              <a:alpha val="90000"/>
            </a:srgbClr>
          </a:solidFill>
          <a:effectLst/>
        </p:spPr>
        <p:txBody>
          <a:bodyPr vert="horz" lIns="91440" tIns="45720" rIns="91440" bIns="45720" rtlCol="0" anchor="ctr">
            <a:normAutofit/>
          </a:bodyPr>
          <a:lstStyle>
            <a:lvl1pPr>
              <a:defRPr b="0" i="0">
                <a:solidFill>
                  <a:schemeClr val="bg1"/>
                </a:solidFill>
                <a:effectLst/>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3064122760"/>
      </p:ext>
    </p:extLst>
  </p:cSld>
  <p:clrMapOvr>
    <a:masterClrMapping/>
  </p:clrMapOvr>
  <p:transition spd="slow">
    <p:strips dir="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Otsikko ja 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0" y="1080000"/>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1BE7452-0957-4519-8AF4-8B182C38E722}"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175309" y="1080000"/>
            <a:ext cx="5310000" cy="2447999"/>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Sisällön paikkamerkki 2">
            <a:extLst>
              <a:ext uri="{FF2B5EF4-FFF2-40B4-BE49-F238E27FC236}">
                <a16:creationId xmlns:a16="http://schemas.microsoft.com/office/drawing/2014/main" id="{392EFDB9-D112-484E-8378-B5E3F5540E54}"/>
              </a:ext>
            </a:extLst>
          </p:cNvPr>
          <p:cNvSpPr>
            <a:spLocks noGrp="1"/>
          </p:cNvSpPr>
          <p:nvPr>
            <p:ph idx="15"/>
          </p:nvPr>
        </p:nvSpPr>
        <p:spPr>
          <a:xfrm>
            <a:off x="6175309" y="3671148"/>
            <a:ext cx="5310000" cy="2447999"/>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1"/>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9D185880-DD0B-D840-81DF-C57DCDF0F954}"/>
              </a:ext>
            </a:extLst>
          </p:cNvPr>
          <p:cNvSpPr>
            <a:spLocks noGrp="1"/>
          </p:cNvSpPr>
          <p:nvPr>
            <p:ph idx="16"/>
          </p:nvPr>
        </p:nvSpPr>
        <p:spPr>
          <a:xfrm>
            <a:off x="696000" y="3671148"/>
            <a:ext cx="5310000" cy="2447999"/>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002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057400" indent="-22860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81243335"/>
      </p:ext>
    </p:extLst>
  </p:cSld>
  <p:clrMapOvr>
    <a:masterClrMapping/>
  </p:clrMapOvr>
  <p:transition spd="slow">
    <p:strips dir="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Otsikko ja kaksi pientä 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lstStyle>
            <a:lvl1pPr marL="0" indent="0">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3"/>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3"/>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92490B65-9AB8-4C71-93ED-8A7B6AEB35D0}"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742950" indent="-285750">
              <a:buClr>
                <a:schemeClr val="accent2"/>
              </a:buClr>
              <a:buFont typeface="Arial" panose="020B0604020202020204" pitchFamily="34" charset="0"/>
              <a:buChar char="•"/>
              <a:defRPr sz="1400" b="0" i="0">
                <a:solidFill>
                  <a:srgbClr val="000000"/>
                </a:solidFill>
                <a:latin typeface="Calibri" panose="020F0502020204030204" pitchFamily="34" charset="0"/>
              </a:defRPr>
            </a:lvl2pPr>
            <a:lvl3pPr marL="12001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rgbClr val="000000"/>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102676360"/>
      </p:ext>
    </p:extLst>
  </p:cSld>
  <p:clrMapOvr>
    <a:masterClrMapping/>
  </p:clrMapOvr>
  <p:transition spd="slow">
    <p:strips dir="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Otsikko ja kaksi pientä kenttää keskitety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2357999" y="1080000"/>
            <a:ext cx="3600000" cy="5040000"/>
          </a:xfrm>
          <a:prstGeom prst="rect">
            <a:avLst/>
          </a:prstGeom>
          <a:solidFill>
            <a:schemeClr val="bg1">
              <a:alpha val="90000"/>
            </a:schemeClr>
          </a:solidFill>
        </p:spPr>
        <p:txBody>
          <a:bodyPr anchor="ctr"/>
          <a:lstStyle>
            <a:lvl1pPr marL="0" indent="0" algn="ctr">
              <a:buClr>
                <a:schemeClr val="accent3"/>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3"/>
              </a:buClr>
              <a:buFont typeface="Arial" panose="020B0604020202020204" pitchFamily="34" charset="0"/>
              <a:buNone/>
              <a:defRPr sz="1400">
                <a:solidFill>
                  <a:srgbClr val="000000"/>
                </a:solidFill>
              </a:defRPr>
            </a:lvl2pPr>
            <a:lvl3pPr marL="914400" indent="0">
              <a:buClr>
                <a:schemeClr val="accent3"/>
              </a:buClr>
              <a:buFont typeface="Arial" panose="020B0604020202020204" pitchFamily="34" charset="0"/>
              <a:buNone/>
              <a:defRPr sz="1400">
                <a:solidFill>
                  <a:srgbClr val="000000"/>
                </a:solidFill>
              </a:defRPr>
            </a:lvl3pPr>
            <a:lvl4pPr marL="1371600" indent="0">
              <a:buClr>
                <a:schemeClr val="accent3"/>
              </a:buClr>
              <a:buFont typeface="Arial" panose="020B0604020202020204" pitchFamily="34" charset="0"/>
              <a:buNone/>
              <a:defRPr sz="1400">
                <a:solidFill>
                  <a:srgbClr val="000000"/>
                </a:solidFill>
              </a:defRPr>
            </a:lvl4pPr>
            <a:lvl5pPr marL="1828800" indent="0">
              <a:buClr>
                <a:schemeClr val="accent3"/>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C1B8F016-4C86-4E49-A545-BE547809E20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8" name="Sisällön paikkamerkki 2">
            <a:extLst>
              <a:ext uri="{FF2B5EF4-FFF2-40B4-BE49-F238E27FC236}">
                <a16:creationId xmlns:a16="http://schemas.microsoft.com/office/drawing/2014/main" id="{A881BD67-B14E-C54B-ADF8-57D25708A568}"/>
              </a:ext>
            </a:extLst>
          </p:cNvPr>
          <p:cNvSpPr>
            <a:spLocks noGrp="1"/>
          </p:cNvSpPr>
          <p:nvPr>
            <p:ph idx="13"/>
          </p:nvPr>
        </p:nvSpPr>
        <p:spPr>
          <a:xfrm>
            <a:off x="6234002" y="1080000"/>
            <a:ext cx="3600000" cy="50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Tree>
    <p:extLst>
      <p:ext uri="{BB962C8B-B14F-4D97-AF65-F5344CB8AC3E}">
        <p14:creationId xmlns:p14="http://schemas.microsoft.com/office/powerpoint/2010/main" val="3221624034"/>
      </p:ext>
    </p:extLst>
  </p:cSld>
  <p:clrMapOvr>
    <a:masterClrMapping/>
  </p:clrMapOvr>
  <p:transition spd="slow">
    <p:strips dir="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Otsikko + kaksi kuvaa ja tekstikenttä 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37C63135-D145-43AC-8F64-BF347E0D8D2F}"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422732AC-17D3-614F-9B91-4B0F7D5C3139}"/>
              </a:ext>
            </a:extLst>
          </p:cNvPr>
          <p:cNvSpPr>
            <a:spLocks noGrp="1"/>
          </p:cNvSpPr>
          <p:nvPr>
            <p:ph idx="13"/>
          </p:nvPr>
        </p:nvSpPr>
        <p:spPr>
          <a:xfrm>
            <a:off x="6096000" y="4066724"/>
            <a:ext cx="5400000" cy="2053275"/>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0"/>
            <a:endParaRPr lang="fi-FI"/>
          </a:p>
        </p:txBody>
      </p:sp>
      <p:sp>
        <p:nvSpPr>
          <p:cNvPr id="10" name="Kuvan paikkamerkki 9">
            <a:extLst>
              <a:ext uri="{FF2B5EF4-FFF2-40B4-BE49-F238E27FC236}">
                <a16:creationId xmlns:a16="http://schemas.microsoft.com/office/drawing/2014/main" id="{704B658A-1678-574E-BDCD-0ED7ABDBFC97}"/>
              </a:ext>
            </a:extLst>
          </p:cNvPr>
          <p:cNvSpPr>
            <a:spLocks noGrp="1"/>
          </p:cNvSpPr>
          <p:nvPr>
            <p:ph type="pic" sz="quarter" idx="16"/>
          </p:nvPr>
        </p:nvSpPr>
        <p:spPr>
          <a:xfrm>
            <a:off x="6094413" y="1079499"/>
            <a:ext cx="2630487" cy="2879726"/>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1" name="Kuvan paikkamerkki 9">
            <a:extLst>
              <a:ext uri="{FF2B5EF4-FFF2-40B4-BE49-F238E27FC236}">
                <a16:creationId xmlns:a16="http://schemas.microsoft.com/office/drawing/2014/main" id="{8741652B-57D3-D64C-946D-849B15AC2D11}"/>
              </a:ext>
            </a:extLst>
          </p:cNvPr>
          <p:cNvSpPr>
            <a:spLocks noGrp="1"/>
          </p:cNvSpPr>
          <p:nvPr>
            <p:ph type="pic" sz="quarter" idx="17"/>
          </p:nvPr>
        </p:nvSpPr>
        <p:spPr>
          <a:xfrm>
            <a:off x="8863926" y="1079500"/>
            <a:ext cx="2630487" cy="2879725"/>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109205804"/>
      </p:ext>
    </p:extLst>
  </p:cSld>
  <p:clrMapOvr>
    <a:masterClrMapping/>
  </p:clrMapOvr>
  <p:transition spd="slow">
    <p:strips dir="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Otsikko ja kaksi keskitettyä kuvaa ja tekstikenttä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7999846A-698D-C34F-8EE1-74A04473C5F0}"/>
              </a:ext>
            </a:extLst>
          </p:cNvPr>
          <p:cNvSpPr>
            <a:spLocks noGrp="1"/>
          </p:cNvSpPr>
          <p:nvPr>
            <p:ph idx="1"/>
          </p:nvPr>
        </p:nvSpPr>
        <p:spPr>
          <a:xfrm>
            <a:off x="696001"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4355049-D3AD-4CEC-880D-5BCE6F0BD786}"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Kuvan paikkamerkki 6">
            <a:extLst>
              <a:ext uri="{FF2B5EF4-FFF2-40B4-BE49-F238E27FC236}">
                <a16:creationId xmlns:a16="http://schemas.microsoft.com/office/drawing/2014/main" id="{3A138019-8CAD-6945-9924-90EB26748806}"/>
              </a:ext>
            </a:extLst>
          </p:cNvPr>
          <p:cNvSpPr>
            <a:spLocks noGrp="1"/>
          </p:cNvSpPr>
          <p:nvPr>
            <p:ph type="pic" sz="quarter" idx="14"/>
          </p:nvPr>
        </p:nvSpPr>
        <p:spPr>
          <a:xfrm>
            <a:off x="1854200"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9" name="Sisällön paikkamerkki 2">
            <a:extLst>
              <a:ext uri="{FF2B5EF4-FFF2-40B4-BE49-F238E27FC236}">
                <a16:creationId xmlns:a16="http://schemas.microsoft.com/office/drawing/2014/main" id="{AB820441-C208-314E-A4A4-E0D6CCDA8473}"/>
              </a:ext>
            </a:extLst>
          </p:cNvPr>
          <p:cNvSpPr>
            <a:spLocks noGrp="1"/>
          </p:cNvSpPr>
          <p:nvPr>
            <p:ph idx="15"/>
          </p:nvPr>
        </p:nvSpPr>
        <p:spPr>
          <a:xfrm>
            <a:off x="6186000" y="4068000"/>
            <a:ext cx="5310000" cy="2052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lgn="ctr">
              <a:buClr>
                <a:schemeClr val="accent2"/>
              </a:buClr>
              <a:buFont typeface="Arial" panose="020B0604020202020204" pitchFamily="34" charset="0"/>
              <a:buNone/>
              <a:defRPr sz="1200" b="0" i="0">
                <a:solidFill>
                  <a:srgbClr val="000000"/>
                </a:solidFill>
                <a:latin typeface="Calibri" panose="020F0502020204030204" pitchFamily="34" charset="0"/>
              </a:defRPr>
            </a:lvl2pPr>
            <a:lvl3pPr marL="914400" indent="0">
              <a:buClr>
                <a:schemeClr val="accent2"/>
              </a:buClr>
              <a:buFont typeface="Arial" panose="020B0604020202020204" pitchFamily="34" charset="0"/>
              <a:buNone/>
              <a:defRPr sz="16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a:p>
            <a:pPr lvl="1"/>
            <a:endParaRPr lang="fi-FI"/>
          </a:p>
        </p:txBody>
      </p:sp>
      <p:sp>
        <p:nvSpPr>
          <p:cNvPr id="10" name="Kuvan paikkamerkki 6">
            <a:extLst>
              <a:ext uri="{FF2B5EF4-FFF2-40B4-BE49-F238E27FC236}">
                <a16:creationId xmlns:a16="http://schemas.microsoft.com/office/drawing/2014/main" id="{2167A027-AE51-0E4E-A79C-03BFF65F80F2}"/>
              </a:ext>
            </a:extLst>
          </p:cNvPr>
          <p:cNvSpPr>
            <a:spLocks noGrp="1"/>
          </p:cNvSpPr>
          <p:nvPr>
            <p:ph type="pic" sz="quarter" idx="16"/>
          </p:nvPr>
        </p:nvSpPr>
        <p:spPr>
          <a:xfrm>
            <a:off x="7344199" y="1079500"/>
            <a:ext cx="2880000" cy="2880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4189346395"/>
      </p:ext>
    </p:extLst>
  </p:cSld>
  <p:clrMapOvr>
    <a:masterClrMapping/>
  </p:clrMapOvr>
  <p:transition spd="slow">
    <p:strips dir="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Otsikko + kolme kuvaa ja yksi tekstikenttä alha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F93140-9246-8A47-9C8C-D765C6FFEA6B}"/>
              </a:ext>
            </a:extLst>
          </p:cNvPr>
          <p:cNvSpPr>
            <a:spLocks noGrp="1"/>
          </p:cNvSpPr>
          <p:nvPr>
            <p:ph type="title" hasCustomPrompt="1"/>
          </p:nvPr>
        </p:nvSpPr>
        <p:spPr>
          <a:xfrm>
            <a:off x="0" y="180000"/>
            <a:ext cx="10800000" cy="720000"/>
          </a:xfrm>
          <a:prstGeom prst="rect">
            <a:avLst/>
          </a:prstGeom>
          <a:solidFill>
            <a:schemeClr val="accent1"/>
          </a:solidFill>
        </p:spPr>
        <p:txBody>
          <a:bodyPr anchor="ctr"/>
          <a:lstStyle>
            <a:lvl1pPr algn="ctr">
              <a:defRPr sz="3600" b="0" i="0">
                <a:solidFill>
                  <a:schemeClr val="bg1"/>
                </a:solidFill>
                <a:latin typeface="Calibri" panose="020F0502020204030204" pitchFamily="34" charset="0"/>
                <a:cs typeface="Calibri" panose="020F050202020403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60000"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B24759E9-A894-4985-A157-41401A74AB8E}"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60000"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13" name="Sisällön paikkamerkki 2">
            <a:extLst>
              <a:ext uri="{FF2B5EF4-FFF2-40B4-BE49-F238E27FC236}">
                <a16:creationId xmlns:a16="http://schemas.microsoft.com/office/drawing/2014/main" id="{ED298142-5519-7249-9189-A6CD1B9095DB}"/>
              </a:ext>
            </a:extLst>
          </p:cNvPr>
          <p:cNvSpPr>
            <a:spLocks noGrp="1"/>
          </p:cNvSpPr>
          <p:nvPr>
            <p:ph idx="13"/>
          </p:nvPr>
        </p:nvSpPr>
        <p:spPr>
          <a:xfrm>
            <a:off x="696000" y="3960000"/>
            <a:ext cx="10800000" cy="216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400" b="0" i="0">
                <a:solidFill>
                  <a:srgbClr val="000000"/>
                </a:solidFill>
                <a:latin typeface="Calibri" panose="020F0502020204030204" pitchFamily="34" charset="0"/>
              </a:defRPr>
            </a:lvl1pPr>
            <a:lvl2pPr marL="457200" indent="0">
              <a:buClr>
                <a:schemeClr val="accent2"/>
              </a:buClr>
              <a:buFont typeface="Arial" panose="020B0604020202020204" pitchFamily="34" charset="0"/>
              <a:buNone/>
              <a:defRPr sz="1400">
                <a:solidFill>
                  <a:srgbClr val="000000"/>
                </a:solidFill>
              </a:defRPr>
            </a:lvl2pPr>
            <a:lvl3pPr marL="914400" indent="0">
              <a:buClr>
                <a:schemeClr val="accent2"/>
              </a:buClr>
              <a:buFont typeface="Arial" panose="020B0604020202020204" pitchFamily="34" charset="0"/>
              <a:buNone/>
              <a:defRPr sz="1400">
                <a:solidFill>
                  <a:srgbClr val="000000"/>
                </a:solidFill>
              </a:defRPr>
            </a:lvl3pPr>
            <a:lvl4pPr marL="1371600" indent="0">
              <a:buClr>
                <a:schemeClr val="accent2"/>
              </a:buClr>
              <a:buFont typeface="Arial" panose="020B0604020202020204" pitchFamily="34" charset="0"/>
              <a:buNone/>
              <a:defRPr sz="1400">
                <a:solidFill>
                  <a:srgbClr val="000000"/>
                </a:solidFill>
              </a:defRPr>
            </a:lvl4pPr>
            <a:lvl5pPr marL="1828800" indent="0">
              <a:buClr>
                <a:schemeClr val="accent2"/>
              </a:buClr>
              <a:buFont typeface="Arial" panose="020B0604020202020204" pitchFamily="34" charset="0"/>
              <a:buNone/>
              <a:defRPr sz="1400">
                <a:solidFill>
                  <a:srgbClr val="000000"/>
                </a:solidFill>
              </a:defRPr>
            </a:lvl5pPr>
          </a:lstStyle>
          <a:p>
            <a:pPr lvl="0"/>
            <a:r>
              <a:rPr lang="fi-FI"/>
              <a:t>Muokkaa tekstin perustyylejä napsauttamalla</a:t>
            </a:r>
          </a:p>
        </p:txBody>
      </p:sp>
      <p:sp>
        <p:nvSpPr>
          <p:cNvPr id="14" name="Kuvan paikkamerkki 13">
            <a:extLst>
              <a:ext uri="{FF2B5EF4-FFF2-40B4-BE49-F238E27FC236}">
                <a16:creationId xmlns:a16="http://schemas.microsoft.com/office/drawing/2014/main" id="{8746EB23-E760-924F-8785-8AC240B8783B}"/>
              </a:ext>
            </a:extLst>
          </p:cNvPr>
          <p:cNvSpPr>
            <a:spLocks noGrp="1"/>
          </p:cNvSpPr>
          <p:nvPr>
            <p:ph type="pic" sz="quarter" idx="14"/>
          </p:nvPr>
        </p:nvSpPr>
        <p:spPr>
          <a:xfrm>
            <a:off x="695324"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5" name="Kuvan paikkamerkki 13">
            <a:extLst>
              <a:ext uri="{FF2B5EF4-FFF2-40B4-BE49-F238E27FC236}">
                <a16:creationId xmlns:a16="http://schemas.microsoft.com/office/drawing/2014/main" id="{D44C529C-B1F4-3C40-8300-728062A8E0DB}"/>
              </a:ext>
            </a:extLst>
          </p:cNvPr>
          <p:cNvSpPr>
            <a:spLocks noGrp="1"/>
          </p:cNvSpPr>
          <p:nvPr>
            <p:ph type="pic" sz="quarter" idx="15"/>
          </p:nvPr>
        </p:nvSpPr>
        <p:spPr>
          <a:xfrm>
            <a:off x="4727662" y="10795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
        <p:nvSpPr>
          <p:cNvPr id="16" name="Kuvan paikkamerkki 13">
            <a:extLst>
              <a:ext uri="{FF2B5EF4-FFF2-40B4-BE49-F238E27FC236}">
                <a16:creationId xmlns:a16="http://schemas.microsoft.com/office/drawing/2014/main" id="{9FBE63E5-DB12-374A-8212-9523AFE2B16C}"/>
              </a:ext>
            </a:extLst>
          </p:cNvPr>
          <p:cNvSpPr>
            <a:spLocks noGrp="1"/>
          </p:cNvSpPr>
          <p:nvPr>
            <p:ph type="pic" sz="quarter" idx="16"/>
          </p:nvPr>
        </p:nvSpPr>
        <p:spPr>
          <a:xfrm>
            <a:off x="8760000" y="1098000"/>
            <a:ext cx="2736000" cy="2736000"/>
          </a:xfrm>
          <a:prstGeom prst="rect">
            <a:avLst/>
          </a:prstGeom>
          <a:solidFill>
            <a:schemeClr val="bg1">
              <a:alpha val="90000"/>
            </a:schemeClr>
          </a:solidFill>
        </p:spPr>
        <p:txBody>
          <a:bodyPr/>
          <a:lstStyle>
            <a:lvl1pPr marL="0" indent="0">
              <a:buNone/>
              <a:defRPr sz="1400" b="0" i="0">
                <a:latin typeface="Calibri" panose="020F0502020204030204" pitchFamily="34" charset="0"/>
              </a:defRPr>
            </a:lvl1pPr>
          </a:lstStyle>
          <a:p>
            <a:endParaRPr lang="fi-FI"/>
          </a:p>
        </p:txBody>
      </p:sp>
    </p:spTree>
    <p:extLst>
      <p:ext uri="{BB962C8B-B14F-4D97-AF65-F5344CB8AC3E}">
        <p14:creationId xmlns:p14="http://schemas.microsoft.com/office/powerpoint/2010/main" val="1137243768"/>
      </p:ext>
    </p:extLst>
  </p:cSld>
  <p:clrMapOvr>
    <a:masterClrMapping/>
  </p:clrMapOvr>
  <p:transition spd="slow">
    <p:strips dir="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Koko sivun alue, teksti jäsennetty oikealle">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24660404-2C65-4813-97A5-831766D733E3}"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8485755"/>
      </p:ext>
    </p:extLst>
  </p:cSld>
  <p:clrMapOvr>
    <a:masterClrMapping/>
  </p:clrMapOvr>
  <p:transition spd="slow">
    <p:strips dir="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Koko sivun alue, teksti keskitetty">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04F2CB1-9EA5-4AEE-846A-B835358AA115}"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10800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lgn="ctr">
              <a:buClr>
                <a:schemeClr val="accent1"/>
              </a:buClr>
              <a:buFont typeface="Arial" panose="020B0604020202020204" pitchFamily="34" charset="0"/>
              <a:buNone/>
              <a:defRPr sz="1400">
                <a:solidFill>
                  <a:schemeClr val="tx1"/>
                </a:solidFill>
              </a:defRPr>
            </a:lvl2pPr>
            <a:lvl3pPr marL="914400" indent="0" algn="ctr">
              <a:buClr>
                <a:schemeClr val="accent1"/>
              </a:buClr>
              <a:buFont typeface="Arial" panose="020B0604020202020204" pitchFamily="34" charset="0"/>
              <a:buNone/>
              <a:defRPr sz="1400">
                <a:solidFill>
                  <a:schemeClr val="tx1"/>
                </a:solidFill>
              </a:defRPr>
            </a:lvl3pPr>
            <a:lvl4pPr marL="1371600" indent="0" algn="ctr">
              <a:buClr>
                <a:schemeClr val="accent1"/>
              </a:buClr>
              <a:buFont typeface="Arial" panose="020B0604020202020204" pitchFamily="34" charset="0"/>
              <a:buNone/>
              <a:defRPr sz="1400">
                <a:solidFill>
                  <a:schemeClr val="tx1"/>
                </a:solidFill>
              </a:defRPr>
            </a:lvl4pPr>
            <a:lvl5pPr marL="1828800" indent="0" algn="ctr">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2880803928"/>
      </p:ext>
    </p:extLst>
  </p:cSld>
  <p:clrMapOvr>
    <a:masterClrMapping/>
  </p:clrMapOvr>
  <p:transition spd="slow">
    <p:strips dir="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Kaksi kohtaa,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5F491BCF-D19A-4A36-AF44-B3C72375DEC8}"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lstStyle>
            <a:lvl1pPr marL="0" indent="0">
              <a:buClr>
                <a:schemeClr val="accent2"/>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2"/>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2"/>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2"/>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lstStyle>
            <a:lvl1pPr marL="0" indent="0">
              <a:buClr>
                <a:schemeClr val="accent1"/>
              </a:buClr>
              <a:buFont typeface="Arial" panose="020B0604020202020204" pitchFamily="34" charset="0"/>
              <a:buNone/>
              <a:defRPr sz="1600" b="0" i="0">
                <a:solidFill>
                  <a:schemeClr val="tx1"/>
                </a:solidFill>
                <a:latin typeface="Calibri" panose="020F0502020204030204" pitchFamily="34" charset="0"/>
              </a:defRPr>
            </a:lvl1pPr>
            <a:lvl2pPr marL="800100" indent="-342900">
              <a:buClr>
                <a:schemeClr val="accent1"/>
              </a:buClr>
              <a:buFont typeface="Arial" panose="020B0604020202020204" pitchFamily="34" charset="0"/>
              <a:buChar char="•"/>
              <a:defRPr sz="1400" b="0" i="0">
                <a:solidFill>
                  <a:schemeClr val="tx1"/>
                </a:solidFill>
                <a:latin typeface="Calibri" panose="020F0502020204030204" pitchFamily="34" charset="0"/>
              </a:defRPr>
            </a:lvl2pPr>
            <a:lvl3pPr marL="1257300" indent="-342900">
              <a:buClr>
                <a:schemeClr val="accent1"/>
              </a:buClr>
              <a:buFont typeface="Arial" panose="020B0604020202020204" pitchFamily="34" charset="0"/>
              <a:buChar char="•"/>
              <a:defRPr sz="1200" b="0" i="0">
                <a:solidFill>
                  <a:schemeClr val="tx1"/>
                </a:solidFill>
                <a:latin typeface="Calibri" panose="020F0502020204030204" pitchFamily="34" charset="0"/>
              </a:defRPr>
            </a:lvl3pPr>
            <a:lvl4pPr marL="16573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4pPr>
            <a:lvl5pPr marL="2114550" indent="-285750">
              <a:buClr>
                <a:schemeClr val="accent1"/>
              </a:buClr>
              <a:buFont typeface="Arial" panose="020B0604020202020204" pitchFamily="34" charset="0"/>
              <a:buChar char="•"/>
              <a:defRPr sz="1200" b="0" i="0">
                <a:solidFill>
                  <a:schemeClr val="tx1"/>
                </a:solidFill>
                <a:latin typeface="Calibri" panose="020F0502020204030204" pitchFamily="34"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486311263"/>
      </p:ext>
    </p:extLst>
  </p:cSld>
  <p:clrMapOvr>
    <a:masterClrMapping/>
  </p:clrMapOvr>
  <p:transition spd="slow">
    <p:strips dir="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Kaksi kohtaa keskitetysti, ei otsikko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F5BFA24-28D3-DD4E-8E08-056FCA0ABB0A}"/>
              </a:ext>
            </a:extLst>
          </p:cNvPr>
          <p:cNvSpPr>
            <a:spLocks noGrp="1"/>
          </p:cNvSpPr>
          <p:nvPr>
            <p:ph type="dt" sz="half" idx="10"/>
          </p:nvPr>
        </p:nvSpPr>
        <p:spPr>
          <a:xfrm>
            <a:off x="8753956" y="6300000"/>
            <a:ext cx="2736000" cy="360000"/>
          </a:xfrm>
          <a:prstGeom prst="rect">
            <a:avLst/>
          </a:prstGeom>
        </p:spPr>
        <p:txBody>
          <a:bodyPr anchor="ctr"/>
          <a:lstStyle>
            <a:lvl1pPr>
              <a:defRPr sz="1400" b="0" i="0">
                <a:solidFill>
                  <a:srgbClr val="EFA730"/>
                </a:solidFill>
                <a:latin typeface="Calibri" panose="020F0502020204030204" pitchFamily="34" charset="0"/>
              </a:defRPr>
            </a:lvl1pPr>
          </a:lstStyle>
          <a:p>
            <a:fld id="{AB1B0B59-7E47-4526-B020-421F9550F789}" type="datetime1">
              <a:rPr lang="fi-FI" smtClean="0"/>
              <a:t>5.10.2022</a:t>
            </a:fld>
            <a:endParaRPr lang="fi-FI"/>
          </a:p>
        </p:txBody>
      </p:sp>
      <p:sp>
        <p:nvSpPr>
          <p:cNvPr id="6" name="Dian numeron paikkamerkki 5">
            <a:extLst>
              <a:ext uri="{FF2B5EF4-FFF2-40B4-BE49-F238E27FC236}">
                <a16:creationId xmlns:a16="http://schemas.microsoft.com/office/drawing/2014/main" id="{5303478B-245F-094C-8DB8-FB70F754D2E5}"/>
              </a:ext>
            </a:extLst>
          </p:cNvPr>
          <p:cNvSpPr>
            <a:spLocks noGrp="1"/>
          </p:cNvSpPr>
          <p:nvPr>
            <p:ph type="sldNum" sz="quarter" idx="12"/>
          </p:nvPr>
        </p:nvSpPr>
        <p:spPr>
          <a:xfrm>
            <a:off x="8753956" y="6300000"/>
            <a:ext cx="2736000" cy="360000"/>
          </a:xfrm>
          <a:prstGeom prst="rect">
            <a:avLst/>
          </a:prstGeom>
        </p:spPr>
        <p:txBody>
          <a:bodyPr anchor="ctr"/>
          <a:lstStyle>
            <a:lvl1pPr algn="r">
              <a:defRPr sz="1400" b="0" i="0">
                <a:solidFill>
                  <a:schemeClr val="accent1"/>
                </a:solidFill>
                <a:latin typeface="Calibri" panose="020F0502020204030204" pitchFamily="34" charset="0"/>
              </a:defRPr>
            </a:lvl1pPr>
          </a:lstStyle>
          <a:p>
            <a:fld id="{C4C2D2C7-7910-0647-A3BB-E8FE5D29EEC1}" type="slidenum">
              <a:rPr lang="fi-FI" smtClean="0"/>
              <a:pPr/>
              <a:t>‹#›</a:t>
            </a:fld>
            <a:endParaRPr lang="fi-FI"/>
          </a:p>
        </p:txBody>
      </p:sp>
      <p:sp>
        <p:nvSpPr>
          <p:cNvPr id="7" name="Sisällön paikkamerkki 2">
            <a:extLst>
              <a:ext uri="{FF2B5EF4-FFF2-40B4-BE49-F238E27FC236}">
                <a16:creationId xmlns:a16="http://schemas.microsoft.com/office/drawing/2014/main" id="{AEF69CC0-493A-774A-BEB6-7C0B1FA51728}"/>
              </a:ext>
            </a:extLst>
          </p:cNvPr>
          <p:cNvSpPr>
            <a:spLocks noGrp="1"/>
          </p:cNvSpPr>
          <p:nvPr>
            <p:ph idx="13"/>
          </p:nvPr>
        </p:nvSpPr>
        <p:spPr>
          <a:xfrm>
            <a:off x="689956" y="180000"/>
            <a:ext cx="5328000" cy="5940000"/>
          </a:xfrm>
          <a:prstGeom prst="rect">
            <a:avLst/>
          </a:prstGeom>
          <a:solidFill>
            <a:schemeClr val="bg1">
              <a:alpha val="90000"/>
            </a:schemeClr>
          </a:solidFill>
        </p:spPr>
        <p:txBody>
          <a:bodyPr anchor="ctr"/>
          <a:lstStyle>
            <a:lvl1pPr marL="0" indent="0" algn="ctr">
              <a:buClr>
                <a:schemeClr val="accent2"/>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2"/>
              </a:buClr>
              <a:buFont typeface="Arial" panose="020B0604020202020204" pitchFamily="34" charset="0"/>
              <a:buNone/>
              <a:defRPr sz="1400">
                <a:solidFill>
                  <a:schemeClr val="tx1"/>
                </a:solidFill>
              </a:defRPr>
            </a:lvl2pPr>
            <a:lvl3pPr marL="914400" indent="0">
              <a:buClr>
                <a:schemeClr val="accent2"/>
              </a:buClr>
              <a:buFont typeface="Arial" panose="020B0604020202020204" pitchFamily="34" charset="0"/>
              <a:buNone/>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marL="1828800" indent="0">
              <a:buClr>
                <a:schemeClr val="accent2"/>
              </a:buClr>
              <a:buFont typeface="Arial" panose="020B0604020202020204" pitchFamily="34" charset="0"/>
              <a:buNone/>
              <a:defRPr sz="1400">
                <a:solidFill>
                  <a:schemeClr val="tx1"/>
                </a:solidFill>
              </a:defRPr>
            </a:lvl5pPr>
          </a:lstStyle>
          <a:p>
            <a:pPr lvl="0"/>
            <a:r>
              <a:rPr lang="fi-FI"/>
              <a:t>Muokkaa tekstin perustyylejä napsauttamalla</a:t>
            </a:r>
          </a:p>
        </p:txBody>
      </p:sp>
      <p:sp>
        <p:nvSpPr>
          <p:cNvPr id="5" name="Sisällön paikkamerkki 2">
            <a:extLst>
              <a:ext uri="{FF2B5EF4-FFF2-40B4-BE49-F238E27FC236}">
                <a16:creationId xmlns:a16="http://schemas.microsoft.com/office/drawing/2014/main" id="{CF17E821-E311-4444-A760-E80FFF2CAB4C}"/>
              </a:ext>
            </a:extLst>
          </p:cNvPr>
          <p:cNvSpPr>
            <a:spLocks noGrp="1"/>
          </p:cNvSpPr>
          <p:nvPr>
            <p:ph idx="14"/>
          </p:nvPr>
        </p:nvSpPr>
        <p:spPr>
          <a:xfrm>
            <a:off x="6174046" y="180000"/>
            <a:ext cx="5328000" cy="5940000"/>
          </a:xfrm>
          <a:prstGeom prst="rect">
            <a:avLst/>
          </a:prstGeom>
          <a:solidFill>
            <a:schemeClr val="bg1">
              <a:alpha val="90000"/>
            </a:schemeClr>
          </a:solidFill>
        </p:spPr>
        <p:txBody>
          <a:bodyPr anchor="ctr"/>
          <a:lstStyle>
            <a:lvl1pPr marL="0" indent="0" algn="ctr">
              <a:buClr>
                <a:schemeClr val="accent1"/>
              </a:buClr>
              <a:buFont typeface="Arial" panose="020B0604020202020204" pitchFamily="34" charset="0"/>
              <a:buNone/>
              <a:defRPr sz="1400" b="0" i="0">
                <a:solidFill>
                  <a:schemeClr val="tx1"/>
                </a:solidFill>
                <a:latin typeface="Calibri" panose="020F0502020204030204" pitchFamily="34" charset="0"/>
              </a:defRPr>
            </a:lvl1pPr>
            <a:lvl2pPr marL="457200" indent="0">
              <a:buClr>
                <a:schemeClr val="accent1"/>
              </a:buClr>
              <a:buFont typeface="Arial" panose="020B0604020202020204" pitchFamily="34" charset="0"/>
              <a:buNone/>
              <a:defRPr sz="1400">
                <a:solidFill>
                  <a:schemeClr val="tx1"/>
                </a:solidFill>
              </a:defRPr>
            </a:lvl2pPr>
            <a:lvl3pPr marL="914400" indent="0">
              <a:buClr>
                <a:schemeClr val="accent1"/>
              </a:buClr>
              <a:buFont typeface="Arial" panose="020B0604020202020204" pitchFamily="34" charset="0"/>
              <a:buNone/>
              <a:defRPr sz="1400">
                <a:solidFill>
                  <a:schemeClr val="tx1"/>
                </a:solidFill>
              </a:defRPr>
            </a:lvl3pPr>
            <a:lvl4pPr marL="1371600" indent="0">
              <a:buClr>
                <a:schemeClr val="accent1"/>
              </a:buClr>
              <a:buFont typeface="Arial" panose="020B0604020202020204" pitchFamily="34" charset="0"/>
              <a:buNone/>
              <a:defRPr sz="1400">
                <a:solidFill>
                  <a:schemeClr val="tx1"/>
                </a:solidFill>
              </a:defRPr>
            </a:lvl4pPr>
            <a:lvl5pPr marL="1828800" indent="0">
              <a:buClr>
                <a:schemeClr val="accent1"/>
              </a:buClr>
              <a:buFont typeface="Arial" panose="020B0604020202020204" pitchFamily="34" charset="0"/>
              <a:buNone/>
              <a:defRPr sz="1400">
                <a:solidFill>
                  <a:schemeClr val="tx1"/>
                </a:solidFill>
              </a:defRPr>
            </a:lvl5pPr>
          </a:lstStyle>
          <a:p>
            <a:pPr lvl="0"/>
            <a:r>
              <a:rPr lang="fi-FI"/>
              <a:t>Muokkaa tekstin perustyylejä napsauttamalla</a:t>
            </a:r>
          </a:p>
        </p:txBody>
      </p:sp>
    </p:spTree>
    <p:extLst>
      <p:ext uri="{BB962C8B-B14F-4D97-AF65-F5344CB8AC3E}">
        <p14:creationId xmlns:p14="http://schemas.microsoft.com/office/powerpoint/2010/main" val="3896991482"/>
      </p:ext>
    </p:extLst>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0.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27.jpe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theme" Target="../theme/theme1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image" Target="../media/image28.png"/><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theme" Target="../theme/theme12.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image" Target="../media/image29.png"/><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image" Target="../media/image30.jpe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3.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theme" Target="../theme/theme14.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image" Target="../media/image4.jpeg"/><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theme" Target="../theme/theme1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19" Type="http://schemas.openxmlformats.org/officeDocument/2006/relationships/image" Target="../media/image31.jpeg"/><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theme" Target="../theme/theme16.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19" Type="http://schemas.openxmlformats.org/officeDocument/2006/relationships/image" Target="../media/image6.jpeg"/><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theme" Target="../theme/theme17.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19" Type="http://schemas.openxmlformats.org/officeDocument/2006/relationships/image" Target="../media/image8.jpeg"/><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theme" Target="../theme/theme18.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10" Type="http://schemas.openxmlformats.org/officeDocument/2006/relationships/slideLayout" Target="../slideLayouts/slideLayout298.xml"/><Relationship Id="rId19" Type="http://schemas.openxmlformats.org/officeDocument/2006/relationships/image" Target="../media/image32.jpeg"/><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theme" Target="../theme/theme19.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image" Target="../media/image7.jpeg"/><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theme" Target="../theme/theme2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19" Type="http://schemas.openxmlformats.org/officeDocument/2006/relationships/image" Target="../media/image2.jpeg"/><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34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5" Type="http://schemas.openxmlformats.org/officeDocument/2006/relationships/image" Target="../media/image25.jpe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345.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5" Type="http://schemas.openxmlformats.org/officeDocument/2006/relationships/image" Target="../media/image22.jpeg"/><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348.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5" Type="http://schemas.openxmlformats.org/officeDocument/2006/relationships/image" Target="../media/image27.jpe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351.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5" Type="http://schemas.openxmlformats.org/officeDocument/2006/relationships/image" Target="../media/image34.jpeg"/><Relationship Id="rId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9.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21.png"/><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22.jpe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23.jpe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24.jpe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image" Target="../media/image25.jpe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theme" Target="../theme/theme8.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9.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26.jpe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EE527A35-FC1F-7D47-9A99-36CE76C84A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6572" y="1242760"/>
            <a:ext cx="2910484" cy="646127"/>
          </a:xfrm>
          <a:prstGeom prst="rect">
            <a:avLst/>
          </a:prstGeom>
        </p:spPr>
      </p:pic>
    </p:spTree>
    <p:extLst>
      <p:ext uri="{BB962C8B-B14F-4D97-AF65-F5344CB8AC3E}">
        <p14:creationId xmlns:p14="http://schemas.microsoft.com/office/powerpoint/2010/main" val="20449115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7" r:id="rId4"/>
    <p:sldLayoutId id="2147483661" r:id="rId5"/>
    <p:sldLayoutId id="2147483668" r:id="rId6"/>
    <p:sldLayoutId id="2147483669" r:id="rId7"/>
  </p:sldLayoutIdLst>
  <p:transition spd="slow">
    <p:strips dir="ru"/>
  </p:transition>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869417"/>
      </p:ext>
    </p:extLst>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 id="2147484668" r:id="rId4"/>
    <p:sldLayoutId id="2147484669" r:id="rId5"/>
    <p:sldLayoutId id="2147484670" r:id="rId6"/>
    <p:sldLayoutId id="2147484671" r:id="rId7"/>
    <p:sldLayoutId id="2147484672" r:id="rId8"/>
    <p:sldLayoutId id="2147484673" r:id="rId9"/>
    <p:sldLayoutId id="2147484674" r:id="rId10"/>
    <p:sldLayoutId id="2147484675" r:id="rId11"/>
    <p:sldLayoutId id="2147484676" r:id="rId12"/>
    <p:sldLayoutId id="2147484677" r:id="rId13"/>
    <p:sldLayoutId id="2147484678" r:id="rId14"/>
    <p:sldLayoutId id="2147484679" r:id="rId15"/>
    <p:sldLayoutId id="2147484680" r:id="rId16"/>
    <p:sldLayoutId id="2147484681"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84152"/>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 id="2147484698" r:id="rId14"/>
    <p:sldLayoutId id="2147484699" r:id="rId15"/>
    <p:sldLayoutId id="2147484700" r:id="rId16"/>
    <p:sldLayoutId id="2147484701"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433494"/>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 id="2147484719" r:id="rId15"/>
    <p:sldLayoutId id="2147484720" r:id="rId16"/>
    <p:sldLayoutId id="2147484721"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091608"/>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582" r:id="rId11"/>
    <p:sldLayoutId id="2147484736" r:id="rId12"/>
    <p:sldLayoutId id="2147484737" r:id="rId13"/>
    <p:sldLayoutId id="2147484738" r:id="rId14"/>
    <p:sldLayoutId id="2147484739" r:id="rId15"/>
    <p:sldLayoutId id="2147484740" r:id="rId16"/>
    <p:sldLayoutId id="2147484741" r:id="rId17"/>
    <p:sldLayoutId id="2147484920" r:id="rId18"/>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4310"/>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301243"/>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 id="2147484802" r:id="rId14"/>
    <p:sldLayoutId id="2147484803" r:id="rId15"/>
    <p:sldLayoutId id="2147484804" r:id="rId16"/>
    <p:sldLayoutId id="214748480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28001"/>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1" r:id="rId3"/>
    <p:sldLayoutId id="2147484812" r:id="rId4"/>
    <p:sldLayoutId id="2147484813" r:id="rId5"/>
    <p:sldLayoutId id="2147484814" r:id="rId6"/>
    <p:sldLayoutId id="2147484815" r:id="rId7"/>
    <p:sldLayoutId id="2147484816" r:id="rId8"/>
    <p:sldLayoutId id="2147484817" r:id="rId9"/>
    <p:sldLayoutId id="2147484818" r:id="rId10"/>
    <p:sldLayoutId id="2147484819" r:id="rId11"/>
    <p:sldLayoutId id="2147484820" r:id="rId12"/>
    <p:sldLayoutId id="2147484821" r:id="rId13"/>
    <p:sldLayoutId id="2147484822" r:id="rId14"/>
    <p:sldLayoutId id="2147484823" r:id="rId15"/>
    <p:sldLayoutId id="2147484824" r:id="rId16"/>
    <p:sldLayoutId id="214748482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526694"/>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 id="2147484840" r:id="rId12"/>
    <p:sldLayoutId id="2147484841" r:id="rId13"/>
    <p:sldLayoutId id="2147484842" r:id="rId14"/>
    <p:sldLayoutId id="2147484843" r:id="rId15"/>
    <p:sldLayoutId id="2147484844" r:id="rId16"/>
    <p:sldLayoutId id="214748484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467355"/>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 id="2147484862" r:id="rId14"/>
    <p:sldLayoutId id="2147484863" r:id="rId15"/>
    <p:sldLayoutId id="2147484864" r:id="rId16"/>
    <p:sldLayoutId id="214748486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29231"/>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80" r:id="rId12"/>
    <p:sldLayoutId id="2147484881" r:id="rId13"/>
    <p:sldLayoutId id="2147484882" r:id="rId14"/>
    <p:sldLayoutId id="2147484883" r:id="rId15"/>
    <p:sldLayoutId id="2147484884" r:id="rId16"/>
    <p:sldLayoutId id="214748488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168364"/>
      </p:ext>
    </p:extLst>
  </p:cSld>
  <p:clrMap bg1="lt1" tx1="dk1" bg2="lt2" tx2="dk2" accent1="accent1" accent2="accent2" accent3="accent3" accent4="accent4" accent5="accent5" accent6="accent6" hlink="hlink" folHlink="folHlink"/>
  <p:sldLayoutIdLst>
    <p:sldLayoutId id="2147484425" r:id="rId1"/>
    <p:sldLayoutId id="2147484489" r:id="rId2"/>
    <p:sldLayoutId id="2147484427" r:id="rId3"/>
    <p:sldLayoutId id="2147484486" r:id="rId4"/>
    <p:sldLayoutId id="2147484428" r:id="rId5"/>
    <p:sldLayoutId id="2147484918" r:id="rId6"/>
    <p:sldLayoutId id="2147484487" r:id="rId7"/>
    <p:sldLayoutId id="2147484488" r:id="rId8"/>
    <p:sldLayoutId id="2147484917" r:id="rId9"/>
    <p:sldLayoutId id="2147484919" r:id="rId10"/>
  </p:sldLayoutIdLst>
  <p:transition spd="slow">
    <p:strips dir="ru"/>
  </p:transition>
  <p:hf hdr="0" ftr="0" dt="0"/>
  <p:txStyles>
    <p:titleStyle>
      <a:lvl1pPr algn="ctr" defTabSz="914400" rtl="0" eaLnBrk="1" latinLnBrk="0" hangingPunct="1">
        <a:lnSpc>
          <a:spcPct val="90000"/>
        </a:lnSpc>
        <a:spcBef>
          <a:spcPct val="0"/>
        </a:spcBef>
        <a:buNone/>
        <a:defRPr sz="28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009FDA"/>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38838"/>
      </p:ext>
    </p:extLst>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 id="2147484900" r:id="rId12"/>
    <p:sldLayoutId id="2147484901" r:id="rId13"/>
    <p:sldLayoutId id="2147484902" r:id="rId14"/>
    <p:sldLayoutId id="2147484903" r:id="rId15"/>
    <p:sldLayoutId id="2147484904" r:id="rId16"/>
    <p:sldLayoutId id="2147484905"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695192"/>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85737"/>
      </p:ext>
    </p:extLst>
  </p:cSld>
  <p:clrMap bg1="lt1" tx1="dk1" bg2="lt2" tx2="dk2" accent1="accent1" accent2="accent2" accent3="accent3" accent4="accent4" accent5="accent5" accent6="accent6" hlink="hlink" folHlink="folHlink"/>
  <p:sldLayoutIdLst>
    <p:sldLayoutId id="2147484409" r:id="rId1"/>
    <p:sldLayoutId id="2147484909" r:id="rId2"/>
    <p:sldLayoutId id="2147484910" r:id="rId3"/>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755153"/>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315015"/>
      </p:ext>
    </p:extLst>
  </p:cSld>
  <p:clrMap bg1="lt1" tx1="dk1" bg2="lt2" tx2="dk2" accent1="accent1" accent2="accent2" accent3="accent3" accent4="accent4" accent5="accent5" accent6="accent6" hlink="hlink" folHlink="folHlink"/>
  <p:sldLayoutIdLst>
    <p:sldLayoutId id="2147484914" r:id="rId1"/>
    <p:sldLayoutId id="2147484915" r:id="rId2"/>
    <p:sldLayoutId id="2147484916" r:id="rId3"/>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467714"/>
      </p:ext>
    </p:extLst>
  </p:cSld>
  <p:clrMap bg1="lt1" tx1="dk1" bg2="lt2" tx2="dk2" accent1="accent1" accent2="accent2" accent3="accent3" accent4="accent4" accent5="accent5" accent6="accent6" hlink="hlink" folHlink="folHlink"/>
  <p:sldLayoutIdLst>
    <p:sldLayoutId id="2147484560"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1" r:id="rId17"/>
    <p:sldLayoutId id="2147484552" r:id="rId18"/>
    <p:sldLayoutId id="2147484553" r:id="rId19"/>
    <p:sldLayoutId id="2147484554" r:id="rId20"/>
    <p:sldLayoutId id="2147484555" r:id="rId21"/>
    <p:sldLayoutId id="2147484556" r:id="rId22"/>
    <p:sldLayoutId id="2147484557" r:id="rId23"/>
    <p:sldLayoutId id="2147484558" r:id="rId24"/>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715828"/>
      </p:ext>
    </p:extLst>
  </p:cSld>
  <p:clrMap bg1="lt1" tx1="dk1" bg2="lt2" tx2="dk2" accent1="accent1" accent2="accent2" accent3="accent3" accent4="accent4" accent5="accent5" accent6="accent6" hlink="hlink" folHlink="folHlink"/>
  <p:sldLayoutIdLst>
    <p:sldLayoutId id="2147484559" r:id="rId1"/>
    <p:sldLayoutId id="214748448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 id="2147484505" r:id="rId17"/>
    <p:sldLayoutId id="2147484506" r:id="rId18"/>
    <p:sldLayoutId id="2147484507" r:id="rId19"/>
    <p:sldLayoutId id="2147484508" r:id="rId20"/>
    <p:sldLayoutId id="2147484509" r:id="rId21"/>
    <p:sldLayoutId id="2147484510" r:id="rId22"/>
    <p:sldLayoutId id="2147484511" r:id="rId23"/>
    <p:sldLayoutId id="2147484512" r:id="rId24"/>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828384"/>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3" r:id="rId12"/>
    <p:sldLayoutId id="2147484574" r:id="rId13"/>
    <p:sldLayoutId id="2147484575" r:id="rId14"/>
    <p:sldLayoutId id="2147484576" r:id="rId15"/>
    <p:sldLayoutId id="2147484577" r:id="rId16"/>
    <p:sldLayoutId id="2147484578"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095"/>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 id="2147484595" r:id="rId13"/>
    <p:sldLayoutId id="2147484596" r:id="rId14"/>
    <p:sldLayoutId id="2147484597" r:id="rId15"/>
    <p:sldLayoutId id="2147484598" r:id="rId16"/>
    <p:sldLayoutId id="2147484599"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095213"/>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 id="2147484614" r:id="rId12"/>
    <p:sldLayoutId id="2147484615" r:id="rId13"/>
    <p:sldLayoutId id="2147484616" r:id="rId14"/>
    <p:sldLayoutId id="2147484617" r:id="rId15"/>
    <p:sldLayoutId id="2147484618" r:id="rId16"/>
    <p:sldLayoutId id="2147484619"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692708"/>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42" r:id="rId6"/>
    <p:sldLayoutId id="2147484630" r:id="rId7"/>
    <p:sldLayoutId id="2147484631" r:id="rId8"/>
    <p:sldLayoutId id="2147484632" r:id="rId9"/>
    <p:sldLayoutId id="2147484633" r:id="rId10"/>
    <p:sldLayoutId id="2147484634" r:id="rId11"/>
    <p:sldLayoutId id="2147484635" r:id="rId12"/>
    <p:sldLayoutId id="2147484636" r:id="rId13"/>
    <p:sldLayoutId id="2147484637" r:id="rId14"/>
    <p:sldLayoutId id="2147484638" r:id="rId15"/>
    <p:sldLayoutId id="2147484639" r:id="rId16"/>
    <p:sldLayoutId id="2147484640" r:id="rId17"/>
    <p:sldLayoutId id="2147484641" r:id="rId18"/>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711195"/>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 id="2147484658" r:id="rId14"/>
    <p:sldLayoutId id="2147484659" r:id="rId15"/>
    <p:sldLayoutId id="2147484660" r:id="rId16"/>
    <p:sldLayoutId id="2147484661" r:id="rId17"/>
  </p:sldLayoutIdLst>
  <p:transition spd="slow">
    <p:strips dir="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hyperlink" Target="mailto:Etunimi.sukunimi@yritys.com" TargetMode="External"/><Relationship Id="rId1" Type="http://schemas.openxmlformats.org/officeDocument/2006/relationships/slideLayout" Target="../slideLayouts/slideLayout3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9.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3.xml"/><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A326-E786-434F-BA2E-98E0B6F48408}"/>
              </a:ext>
            </a:extLst>
          </p:cNvPr>
          <p:cNvSpPr>
            <a:spLocks noGrp="1"/>
          </p:cNvSpPr>
          <p:nvPr>
            <p:ph type="title"/>
          </p:nvPr>
        </p:nvSpPr>
        <p:spPr/>
        <p:txBody>
          <a:bodyPr/>
          <a:lstStyle/>
          <a:p>
            <a:r>
              <a:rPr lang="fi-FI" sz="4000" b="1" dirty="0"/>
              <a:t>Selvitys idän suunnan raideyhteyksistä</a:t>
            </a:r>
          </a:p>
        </p:txBody>
      </p:sp>
      <p:pic>
        <p:nvPicPr>
          <p:cNvPr id="4" name="Picture 3">
            <a:extLst>
              <a:ext uri="{FF2B5EF4-FFF2-40B4-BE49-F238E27FC236}">
                <a16:creationId xmlns:a16="http://schemas.microsoft.com/office/drawing/2014/main" id="{51ADF25D-6B39-4F4F-88B3-1A9AFBC170C4}"/>
              </a:ext>
            </a:extLst>
          </p:cNvPr>
          <p:cNvPicPr>
            <a:picLocks noChangeAspect="1"/>
          </p:cNvPicPr>
          <p:nvPr/>
        </p:nvPicPr>
        <p:blipFill>
          <a:blip r:embed="rId2"/>
          <a:stretch>
            <a:fillRect/>
          </a:stretch>
        </p:blipFill>
        <p:spPr>
          <a:xfrm>
            <a:off x="4440072" y="5823489"/>
            <a:ext cx="1538410" cy="384203"/>
          </a:xfrm>
          <a:prstGeom prst="rect">
            <a:avLst/>
          </a:prstGeom>
        </p:spPr>
      </p:pic>
      <p:pic>
        <p:nvPicPr>
          <p:cNvPr id="6" name="Picture 5">
            <a:extLst>
              <a:ext uri="{FF2B5EF4-FFF2-40B4-BE49-F238E27FC236}">
                <a16:creationId xmlns:a16="http://schemas.microsoft.com/office/drawing/2014/main" id="{21D4FC7F-3218-4DC8-8290-E7F453B5FADF}"/>
              </a:ext>
            </a:extLst>
          </p:cNvPr>
          <p:cNvPicPr>
            <a:picLocks noChangeAspect="1"/>
          </p:cNvPicPr>
          <p:nvPr/>
        </p:nvPicPr>
        <p:blipFill>
          <a:blip r:embed="rId3"/>
          <a:stretch>
            <a:fillRect/>
          </a:stretch>
        </p:blipFill>
        <p:spPr>
          <a:xfrm>
            <a:off x="953044" y="5842754"/>
            <a:ext cx="1336500" cy="384203"/>
          </a:xfrm>
          <a:prstGeom prst="rect">
            <a:avLst/>
          </a:prstGeom>
        </p:spPr>
      </p:pic>
      <p:pic>
        <p:nvPicPr>
          <p:cNvPr id="8" name="Graphic 7">
            <a:extLst>
              <a:ext uri="{FF2B5EF4-FFF2-40B4-BE49-F238E27FC236}">
                <a16:creationId xmlns:a16="http://schemas.microsoft.com/office/drawing/2014/main" id="{650EA8FB-FEEC-4B58-99B0-C15C1F289B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5316" y="5876628"/>
            <a:ext cx="1248348" cy="280879"/>
          </a:xfrm>
          <a:prstGeom prst="rect">
            <a:avLst/>
          </a:prstGeom>
        </p:spPr>
      </p:pic>
      <p:sp>
        <p:nvSpPr>
          <p:cNvPr id="10" name="TextBox 9">
            <a:extLst>
              <a:ext uri="{FF2B5EF4-FFF2-40B4-BE49-F238E27FC236}">
                <a16:creationId xmlns:a16="http://schemas.microsoft.com/office/drawing/2014/main" id="{CCFA5FFE-7059-42C2-BC1F-76EB55F4AA05}"/>
              </a:ext>
            </a:extLst>
          </p:cNvPr>
          <p:cNvSpPr txBox="1"/>
          <p:nvPr/>
        </p:nvSpPr>
        <p:spPr>
          <a:xfrm>
            <a:off x="859588" y="3981719"/>
            <a:ext cx="1257300" cy="307777"/>
          </a:xfrm>
          <a:prstGeom prst="rect">
            <a:avLst/>
          </a:prstGeom>
          <a:noFill/>
        </p:spPr>
        <p:txBody>
          <a:bodyPr wrap="square" rtlCol="0">
            <a:spAutoFit/>
          </a:bodyPr>
          <a:lstStyle/>
          <a:p>
            <a:r>
              <a:rPr lang="en-FI" sz="1400" b="1">
                <a:solidFill>
                  <a:srgbClr val="009FDB"/>
                </a:solidFill>
              </a:rPr>
              <a:t>4/2022</a:t>
            </a:r>
            <a:endParaRPr lang="fi-FI" sz="1400" b="1">
              <a:solidFill>
                <a:srgbClr val="009FDB"/>
              </a:solidFill>
            </a:endParaRPr>
          </a:p>
        </p:txBody>
      </p:sp>
    </p:spTree>
    <p:extLst>
      <p:ext uri="{BB962C8B-B14F-4D97-AF65-F5344CB8AC3E}">
        <p14:creationId xmlns:p14="http://schemas.microsoft.com/office/powerpoint/2010/main" val="1247237022"/>
      </p:ext>
    </p:extLst>
  </p:cSld>
  <p:clrMapOvr>
    <a:masterClrMapping/>
  </p:clrMapOvr>
  <p:transition spd="slow">
    <p:strips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6AD007-EADC-1E6A-A227-3D8EE0000DED}"/>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41FC7824-5795-4E39-ABBB-C0FC5E2B78B6}"/>
              </a:ext>
            </a:extLst>
          </p:cNvPr>
          <p:cNvSpPr>
            <a:spLocks noGrp="1"/>
          </p:cNvSpPr>
          <p:nvPr>
            <p:ph type="title"/>
          </p:nvPr>
        </p:nvSpPr>
        <p:spPr>
          <a:xfrm>
            <a:off x="0" y="0"/>
            <a:ext cx="12192000" cy="720000"/>
          </a:xfrm>
        </p:spPr>
        <p:txBody>
          <a:bodyPr bIns="0"/>
          <a:lstStyle/>
          <a:p>
            <a:r>
              <a:rPr lang="fi-FI" b="1" dirty="0"/>
              <a:t>Karjalan alueen mahdollisuudet</a:t>
            </a:r>
            <a:endParaRPr lang="fi-FI" b="1" dirty="0">
              <a:solidFill>
                <a:schemeClr val="tx1"/>
              </a:solidFill>
            </a:endParaRPr>
          </a:p>
        </p:txBody>
      </p:sp>
      <p:sp>
        <p:nvSpPr>
          <p:cNvPr id="6" name="Sisällön paikkamerkki 5">
            <a:extLst>
              <a:ext uri="{FF2B5EF4-FFF2-40B4-BE49-F238E27FC236}">
                <a16:creationId xmlns:a16="http://schemas.microsoft.com/office/drawing/2014/main" id="{4D6AC8D8-D92A-4CC1-AF59-7F0B535ECF5B}"/>
              </a:ext>
            </a:extLst>
          </p:cNvPr>
          <p:cNvSpPr>
            <a:spLocks noGrp="1"/>
          </p:cNvSpPr>
          <p:nvPr>
            <p:ph idx="1"/>
          </p:nvPr>
        </p:nvSpPr>
        <p:spPr>
          <a:xfrm>
            <a:off x="6343200" y="1281600"/>
            <a:ext cx="5000400" cy="5040000"/>
          </a:xfrm>
          <a:noFill/>
        </p:spPr>
        <p:txBody>
          <a:bodyPr lIns="0" tIns="0" rIns="0" bIns="0"/>
          <a:lstStyle/>
          <a:p>
            <a:pPr>
              <a:lnSpc>
                <a:spcPts val="1800"/>
              </a:lnSpc>
            </a:pPr>
            <a:r>
              <a:rPr lang="fi-FI" b="1" dirty="0">
                <a:solidFill>
                  <a:schemeClr val="tx1"/>
                </a:solidFill>
                <a:latin typeface="+mn-lt"/>
              </a:rPr>
              <a:t>Lahti–Mikkeli-rata + Lahden oikoradan ja Karjalan radan nopeudennosto</a:t>
            </a:r>
          </a:p>
          <a:p>
            <a:pPr marL="216000" indent="-216000">
              <a:lnSpc>
                <a:spcPts val="1800"/>
              </a:lnSpc>
              <a:buFont typeface="Arial" panose="020B0604020202020204" pitchFamily="34" charset="0"/>
              <a:buChar char="•"/>
            </a:pPr>
            <a:r>
              <a:rPr lang="fi-FI" dirty="0">
                <a:solidFill>
                  <a:schemeClr val="tx1"/>
                </a:solidFill>
                <a:latin typeface="+mn-lt"/>
              </a:rPr>
              <a:t>Tarjoaa suuremman matka-aikasäästön nykyisellä junakalustolla</a:t>
            </a:r>
          </a:p>
          <a:p>
            <a:pPr marL="216000" indent="-216000">
              <a:lnSpc>
                <a:spcPts val="1800"/>
              </a:lnSpc>
              <a:buFont typeface="Arial" panose="020B0604020202020204" pitchFamily="34" charset="0"/>
              <a:buChar char="•"/>
            </a:pPr>
            <a:r>
              <a:rPr lang="fi-FI" dirty="0">
                <a:solidFill>
                  <a:schemeClr val="tx1"/>
                </a:solidFill>
                <a:effectLst/>
                <a:latin typeface="+mn-lt"/>
              </a:rPr>
              <a:t>Matkustajapalvelut nykyiseen tapaan myös pienillä liikennepaikoilla</a:t>
            </a:r>
            <a:r>
              <a:rPr lang="fi-FI" dirty="0">
                <a:solidFill>
                  <a:schemeClr val="tx1"/>
                </a:solidFill>
                <a:latin typeface="+mn-lt"/>
              </a:rPr>
              <a:t> – j</a:t>
            </a:r>
            <a:r>
              <a:rPr lang="fi-FI" dirty="0">
                <a:solidFill>
                  <a:schemeClr val="tx1"/>
                </a:solidFill>
                <a:effectLst/>
                <a:latin typeface="+mn-lt"/>
              </a:rPr>
              <a:t>opa suurimman nopeustason ja matka-aikasäästön kanssa</a:t>
            </a:r>
            <a:endParaRPr lang="fi-FI" dirty="0">
              <a:solidFill>
                <a:schemeClr val="tx1"/>
              </a:solidFill>
              <a:effectLst/>
              <a:highlight>
                <a:srgbClr val="FFFF00"/>
              </a:highlight>
              <a:latin typeface="+mn-lt"/>
            </a:endParaRPr>
          </a:p>
          <a:p>
            <a:pPr marL="216000" indent="-216000">
              <a:lnSpc>
                <a:spcPts val="1800"/>
              </a:lnSpc>
              <a:buFont typeface="Arial" panose="020B0604020202020204" pitchFamily="34" charset="0"/>
              <a:buChar char="•"/>
            </a:pPr>
            <a:r>
              <a:rPr lang="fi-FI" dirty="0">
                <a:solidFill>
                  <a:schemeClr val="tx1"/>
                </a:solidFill>
                <a:latin typeface="+mn-lt"/>
              </a:rPr>
              <a:t>Uusi rataosa sekä kaksi parannettua rataosaa tarjoavat kokonaisuutena suurimmat hyödyt koko Itä-Suomelle.</a:t>
            </a:r>
          </a:p>
          <a:p>
            <a:pPr marL="285750" indent="-285750">
              <a:lnSpc>
                <a:spcPts val="1800"/>
              </a:lnSpc>
              <a:buFont typeface="Arial" panose="020B0604020202020204" pitchFamily="34" charset="0"/>
              <a:buChar char="•"/>
            </a:pPr>
            <a:endParaRPr lang="fi-FI" dirty="0">
              <a:solidFill>
                <a:schemeClr val="tx1"/>
              </a:solidFill>
              <a:effectLst/>
              <a:latin typeface="+mn-lt"/>
            </a:endParaRPr>
          </a:p>
          <a:p>
            <a:pPr>
              <a:lnSpc>
                <a:spcPts val="1800"/>
              </a:lnSpc>
            </a:pPr>
            <a:r>
              <a:rPr lang="fi-FI" b="1" dirty="0">
                <a:solidFill>
                  <a:schemeClr val="tx1"/>
                </a:solidFill>
                <a:latin typeface="+mn-lt"/>
              </a:rPr>
              <a:t>Itärata</a:t>
            </a:r>
          </a:p>
          <a:p>
            <a:pPr marL="216000" indent="-216000">
              <a:lnSpc>
                <a:spcPts val="1800"/>
              </a:lnSpc>
              <a:buClr>
                <a:schemeClr val="accent2"/>
              </a:buClr>
              <a:buFont typeface="Arial" panose="020B0604020202020204" pitchFamily="34" charset="0"/>
              <a:buChar char="•"/>
            </a:pPr>
            <a:r>
              <a:rPr lang="fi-FI" dirty="0">
                <a:solidFill>
                  <a:schemeClr val="tx1"/>
                </a:solidFill>
                <a:latin typeface="+mn-lt"/>
              </a:rPr>
              <a:t>Tarjoaa aikahyödyn uuden rataosan osalta, mutta ei nosta Karjalan radan toiminnallisuutta tai nopeustasoa ilman erillistoimenpiteitä</a:t>
            </a:r>
          </a:p>
        </p:txBody>
      </p:sp>
      <p:cxnSp>
        <p:nvCxnSpPr>
          <p:cNvPr id="3" name="Straight Connector 2">
            <a:extLst>
              <a:ext uri="{FF2B5EF4-FFF2-40B4-BE49-F238E27FC236}">
                <a16:creationId xmlns:a16="http://schemas.microsoft.com/office/drawing/2014/main" id="{D2BE9983-7C6F-DDBA-734B-BD72AA3C0DC9}"/>
              </a:ext>
            </a:extLst>
          </p:cNvPr>
          <p:cNvCxnSpPr>
            <a:cxnSpLocks/>
          </p:cNvCxnSpPr>
          <p:nvPr/>
        </p:nvCxnSpPr>
        <p:spPr>
          <a:xfrm>
            <a:off x="0" y="729832"/>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528F5773-8345-8044-2E4B-87DB1997CB6F}"/>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10</a:t>
            </a:fld>
            <a:endParaRPr lang="fi-FI" sz="1200" b="1" dirty="0">
              <a:solidFill>
                <a:schemeClr val="bg1"/>
              </a:solidFill>
            </a:endParaRPr>
          </a:p>
        </p:txBody>
      </p:sp>
      <p:graphicFrame>
        <p:nvGraphicFramePr>
          <p:cNvPr id="10" name="Taulukko 7">
            <a:extLst>
              <a:ext uri="{FF2B5EF4-FFF2-40B4-BE49-F238E27FC236}">
                <a16:creationId xmlns:a16="http://schemas.microsoft.com/office/drawing/2014/main" id="{127EE1A6-B569-FD39-0FF0-CE09ED305F86}"/>
              </a:ext>
            </a:extLst>
          </p:cNvPr>
          <p:cNvGraphicFramePr>
            <a:graphicFrameLocks/>
          </p:cNvGraphicFramePr>
          <p:nvPr>
            <p:extLst>
              <p:ext uri="{D42A27DB-BD31-4B8C-83A1-F6EECF244321}">
                <p14:modId xmlns:p14="http://schemas.microsoft.com/office/powerpoint/2010/main" val="844106758"/>
              </p:ext>
            </p:extLst>
          </p:nvPr>
        </p:nvGraphicFramePr>
        <p:xfrm>
          <a:off x="849600" y="1281599"/>
          <a:ext cx="5000399" cy="4508978"/>
        </p:xfrm>
        <a:graphic>
          <a:graphicData uri="http://schemas.openxmlformats.org/drawingml/2006/table">
            <a:tbl>
              <a:tblPr firstRow="1" bandRow="1">
                <a:tableStyleId>{5C22544A-7EE6-4342-B048-85BDC9FD1C3A}</a:tableStyleId>
              </a:tblPr>
              <a:tblGrid>
                <a:gridCol w="1863620">
                  <a:extLst>
                    <a:ext uri="{9D8B030D-6E8A-4147-A177-3AD203B41FA5}">
                      <a16:colId xmlns:a16="http://schemas.microsoft.com/office/drawing/2014/main" val="3173388553"/>
                    </a:ext>
                  </a:extLst>
                </a:gridCol>
                <a:gridCol w="1768839">
                  <a:extLst>
                    <a:ext uri="{9D8B030D-6E8A-4147-A177-3AD203B41FA5}">
                      <a16:colId xmlns:a16="http://schemas.microsoft.com/office/drawing/2014/main" val="1267107277"/>
                    </a:ext>
                  </a:extLst>
                </a:gridCol>
                <a:gridCol w="1367940">
                  <a:extLst>
                    <a:ext uri="{9D8B030D-6E8A-4147-A177-3AD203B41FA5}">
                      <a16:colId xmlns:a16="http://schemas.microsoft.com/office/drawing/2014/main" val="3644680397"/>
                    </a:ext>
                  </a:extLst>
                </a:gridCol>
              </a:tblGrid>
              <a:tr h="938857">
                <a:tc>
                  <a:txBody>
                    <a:bodyPr/>
                    <a:lstStyle/>
                    <a:p>
                      <a:pPr>
                        <a:lnSpc>
                          <a:spcPts val="1600"/>
                        </a:lnSpc>
                      </a:pPr>
                      <a:endParaRPr lang="fi-FI" sz="1300" dirty="0"/>
                    </a:p>
                  </a:txBody>
                  <a:tcPr marL="90000" anchor="b">
                    <a:solidFill>
                      <a:srgbClr val="009FDA"/>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fi-FI" sz="1300" dirty="0"/>
                        <a:t>Lahti–Mikkeli-radan rakentaminen sekä </a:t>
                      </a:r>
                    </a:p>
                    <a:p>
                      <a:pPr marL="0" marR="0" lvl="0" indent="0" algn="ctr" defTabSz="914400" rtl="0" eaLnBrk="1" fontAlgn="auto" latinLnBrk="0" hangingPunct="1">
                        <a:lnSpc>
                          <a:spcPts val="1600"/>
                        </a:lnSpc>
                        <a:spcBef>
                          <a:spcPts val="0"/>
                        </a:spcBef>
                        <a:spcAft>
                          <a:spcPts val="0"/>
                        </a:spcAft>
                        <a:buClrTx/>
                        <a:buSzTx/>
                        <a:buFontTx/>
                        <a:buNone/>
                        <a:tabLst/>
                        <a:defRPr/>
                      </a:pPr>
                      <a:r>
                        <a:rPr lang="fi-FI" sz="1300" dirty="0"/>
                        <a:t>Lahden oikoradan ja Karjalan radan nopeudennostot</a:t>
                      </a:r>
                    </a:p>
                  </a:txBody>
                  <a:tcPr marL="90000" anchor="b"/>
                </a:tc>
                <a:tc>
                  <a:txBody>
                    <a:bodyPr/>
                    <a:lstStyle/>
                    <a:p>
                      <a:pPr algn="ctr">
                        <a:lnSpc>
                          <a:spcPts val="1600"/>
                        </a:lnSpc>
                      </a:pPr>
                      <a:r>
                        <a:rPr lang="fi-FI" sz="1300" dirty="0"/>
                        <a:t>Itärata</a:t>
                      </a:r>
                      <a:endParaRPr lang="fi-FI" sz="1300" dirty="0">
                        <a:solidFill>
                          <a:schemeClr val="tx1"/>
                        </a:solidFill>
                        <a:highlight>
                          <a:srgbClr val="FFFF00"/>
                        </a:highlight>
                      </a:endParaRPr>
                    </a:p>
                  </a:txBody>
                  <a:tcPr marL="90000" anchor="b"/>
                </a:tc>
                <a:extLst>
                  <a:ext uri="{0D108BD9-81ED-4DB2-BD59-A6C34878D82A}">
                    <a16:rowId xmlns:a16="http://schemas.microsoft.com/office/drawing/2014/main" val="4268203861"/>
                  </a:ext>
                </a:extLst>
              </a:tr>
              <a:tr h="513493">
                <a:tc>
                  <a:txBody>
                    <a:bodyPr/>
                    <a:lstStyle/>
                    <a:p>
                      <a:pPr>
                        <a:lnSpc>
                          <a:spcPts val="1600"/>
                        </a:lnSpc>
                      </a:pPr>
                      <a:r>
                        <a:rPr lang="fi-FI" sz="1300" b="1" dirty="0">
                          <a:solidFill>
                            <a:schemeClr val="bg1"/>
                          </a:solidFill>
                        </a:rPr>
                        <a:t>Matka-aikahyödyt</a:t>
                      </a:r>
                      <a:br>
                        <a:rPr lang="fi-FI" sz="1300" b="1" dirty="0">
                          <a:solidFill>
                            <a:schemeClr val="bg1"/>
                          </a:solidFill>
                        </a:rPr>
                      </a:br>
                      <a:r>
                        <a:rPr lang="fi-FI" sz="1300" b="0" dirty="0">
                          <a:solidFill>
                            <a:schemeClr val="bg1"/>
                          </a:solidFill>
                        </a:rPr>
                        <a:t>(300 km/h)</a:t>
                      </a:r>
                      <a:br>
                        <a:rPr lang="fi-FI" sz="1300" b="0" dirty="0">
                          <a:solidFill>
                            <a:schemeClr val="bg1"/>
                          </a:solidFill>
                        </a:rPr>
                      </a:br>
                      <a:r>
                        <a:rPr lang="fi-FI" sz="1300" b="0" dirty="0">
                          <a:solidFill>
                            <a:schemeClr val="bg1"/>
                          </a:solidFill>
                        </a:rPr>
                        <a:t>Joensuu-Helsinki</a:t>
                      </a:r>
                      <a:endParaRPr lang="fi-FI" sz="1300" b="0" kern="1200" dirty="0">
                        <a:solidFill>
                          <a:schemeClr val="bg1"/>
                        </a:solidFill>
                        <a:latin typeface="+mn-lt"/>
                        <a:ea typeface="+mn-ea"/>
                        <a:cs typeface="+mn-cs"/>
                      </a:endParaRPr>
                    </a:p>
                  </a:txBody>
                  <a:tcPr marL="90000" anchor="ctr">
                    <a:solidFill>
                      <a:schemeClr val="accent1"/>
                    </a:solidFill>
                  </a:tcPr>
                </a:tc>
                <a:tc>
                  <a:txBody>
                    <a:bodyPr/>
                    <a:lstStyle/>
                    <a:p>
                      <a:pPr algn="ctr">
                        <a:lnSpc>
                          <a:spcPts val="1600"/>
                        </a:lnSpc>
                      </a:pPr>
                      <a:r>
                        <a:rPr lang="fi-FI" sz="1300" dirty="0"/>
                        <a:t>-27 minuuttia</a:t>
                      </a:r>
                    </a:p>
                  </a:txBody>
                  <a:tcPr marL="90000" anchor="ctr"/>
                </a:tc>
                <a:tc>
                  <a:txBody>
                    <a:bodyPr/>
                    <a:lstStyle/>
                    <a:p>
                      <a:pPr algn="ctr">
                        <a:lnSpc>
                          <a:spcPts val="1600"/>
                        </a:lnSpc>
                      </a:pPr>
                      <a:r>
                        <a:rPr lang="fi-FI" sz="1300" dirty="0"/>
                        <a:t>-21 minuuttia</a:t>
                      </a:r>
                    </a:p>
                  </a:txBody>
                  <a:tcPr marL="90000" anchor="ctr"/>
                </a:tc>
                <a:extLst>
                  <a:ext uri="{0D108BD9-81ED-4DB2-BD59-A6C34878D82A}">
                    <a16:rowId xmlns:a16="http://schemas.microsoft.com/office/drawing/2014/main" val="278922759"/>
                  </a:ext>
                </a:extLst>
              </a:tr>
              <a:tr h="72617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fi-FI" sz="1300" b="1" dirty="0">
                          <a:solidFill>
                            <a:schemeClr val="bg1"/>
                          </a:solidFill>
                        </a:rPr>
                        <a:t>Matka-aikahyödyt</a:t>
                      </a:r>
                      <a:r>
                        <a:rPr lang="fi-FI" sz="1300" dirty="0">
                          <a:solidFill>
                            <a:schemeClr val="bg1"/>
                          </a:solidFill>
                        </a:rPr>
                        <a:t> </a:t>
                      </a:r>
                    </a:p>
                    <a:p>
                      <a:pPr marL="0" marR="0" lvl="0" indent="0" algn="l" defTabSz="914400" rtl="0" eaLnBrk="1" fontAlgn="auto" latinLnBrk="0" hangingPunct="1">
                        <a:lnSpc>
                          <a:spcPts val="1600"/>
                        </a:lnSpc>
                        <a:spcBef>
                          <a:spcPts val="0"/>
                        </a:spcBef>
                        <a:spcAft>
                          <a:spcPts val="0"/>
                        </a:spcAft>
                        <a:buClrTx/>
                        <a:buSzTx/>
                        <a:buFontTx/>
                        <a:buNone/>
                        <a:tabLst/>
                        <a:defRPr/>
                      </a:pPr>
                      <a:r>
                        <a:rPr lang="fi-FI" sz="1300" dirty="0">
                          <a:solidFill>
                            <a:schemeClr val="bg1"/>
                          </a:solidFill>
                        </a:rPr>
                        <a:t>(220 km/h)</a:t>
                      </a:r>
                      <a:br>
                        <a:rPr lang="fi-FI" sz="1300" dirty="0">
                          <a:solidFill>
                            <a:schemeClr val="bg1"/>
                          </a:solidFill>
                        </a:rPr>
                      </a:br>
                      <a:r>
                        <a:rPr lang="fi-FI" sz="1300" dirty="0">
                          <a:solidFill>
                            <a:schemeClr val="bg1"/>
                          </a:solidFill>
                        </a:rPr>
                        <a:t>Joensuu-Helsinki</a:t>
                      </a:r>
                    </a:p>
                  </a:txBody>
                  <a:tcPr marL="90000" anchor="ctr">
                    <a:solidFill>
                      <a:schemeClr val="accent1"/>
                    </a:solidFill>
                  </a:tcPr>
                </a:tc>
                <a:tc>
                  <a:txBody>
                    <a:bodyPr/>
                    <a:lstStyle/>
                    <a:p>
                      <a:pPr algn="ctr">
                        <a:lnSpc>
                          <a:spcPts val="1600"/>
                        </a:lnSpc>
                      </a:pPr>
                      <a:r>
                        <a:rPr lang="fi-FI" sz="1300" dirty="0"/>
                        <a:t>-20 minuuttia</a:t>
                      </a:r>
                    </a:p>
                  </a:txBody>
                  <a:tcPr marL="90000" anchor="ctr"/>
                </a:tc>
                <a:tc>
                  <a:txBody>
                    <a:bodyPr/>
                    <a:lstStyle/>
                    <a:p>
                      <a:pPr algn="ctr">
                        <a:lnSpc>
                          <a:spcPts val="1600"/>
                        </a:lnSpc>
                      </a:pPr>
                      <a:r>
                        <a:rPr lang="fi-FI" sz="1300" dirty="0"/>
                        <a:t>-14 minuuttia</a:t>
                      </a:r>
                    </a:p>
                  </a:txBody>
                  <a:tcPr marL="90000" anchor="ctr"/>
                </a:tc>
                <a:extLst>
                  <a:ext uri="{0D108BD9-81ED-4DB2-BD59-A6C34878D82A}">
                    <a16:rowId xmlns:a16="http://schemas.microsoft.com/office/drawing/2014/main" val="4051764498"/>
                  </a:ext>
                </a:extLst>
              </a:tr>
              <a:tr h="536448">
                <a:tc>
                  <a:txBody>
                    <a:bodyPr/>
                    <a:lstStyle/>
                    <a:p>
                      <a:pPr>
                        <a:lnSpc>
                          <a:spcPts val="1600"/>
                        </a:lnSpc>
                      </a:pPr>
                      <a:r>
                        <a:rPr lang="fi-FI" sz="1300" b="1" dirty="0">
                          <a:solidFill>
                            <a:schemeClr val="bg1"/>
                          </a:solidFill>
                        </a:rPr>
                        <a:t>Arvioidut</a:t>
                      </a:r>
                    </a:p>
                    <a:p>
                      <a:pPr>
                        <a:lnSpc>
                          <a:spcPts val="1600"/>
                        </a:lnSpc>
                      </a:pPr>
                      <a:r>
                        <a:rPr lang="fi-FI" sz="1300" b="1" dirty="0">
                          <a:solidFill>
                            <a:schemeClr val="bg1"/>
                          </a:solidFill>
                        </a:rPr>
                        <a:t>kokonaiskustannukset</a:t>
                      </a:r>
                      <a:endParaRPr lang="fi-FI" sz="1300" b="1" kern="1200" dirty="0">
                        <a:solidFill>
                          <a:schemeClr val="bg1"/>
                        </a:solidFill>
                        <a:latin typeface="+mn-lt"/>
                        <a:ea typeface="+mn-ea"/>
                        <a:cs typeface="+mn-cs"/>
                      </a:endParaRPr>
                    </a:p>
                  </a:txBody>
                  <a:tcPr marL="90000" anchor="ctr">
                    <a:solidFill>
                      <a:schemeClr val="accent1"/>
                    </a:solidFill>
                  </a:tcPr>
                </a:tc>
                <a:tc>
                  <a:txBody>
                    <a:bodyPr/>
                    <a:lstStyle/>
                    <a:p>
                      <a:pPr algn="ctr">
                        <a:lnSpc>
                          <a:spcPts val="1600"/>
                        </a:lnSpc>
                      </a:pPr>
                      <a:r>
                        <a:rPr lang="fi-FI" sz="1300" dirty="0"/>
                        <a:t>n. 1,8 mrd. €</a:t>
                      </a:r>
                    </a:p>
                  </a:txBody>
                  <a:tcPr marL="90000" anchor="ctr"/>
                </a:tc>
                <a:tc>
                  <a:txBody>
                    <a:bodyPr/>
                    <a:lstStyle/>
                    <a:p>
                      <a:pPr algn="ctr">
                        <a:lnSpc>
                          <a:spcPts val="1600"/>
                        </a:lnSpc>
                      </a:pPr>
                      <a:r>
                        <a:rPr lang="fi-FI" sz="1300" dirty="0"/>
                        <a:t>n. 1,7 mrd. €</a:t>
                      </a:r>
                    </a:p>
                  </a:txBody>
                  <a:tcPr marL="90000" anchor="ctr"/>
                </a:tc>
                <a:extLst>
                  <a:ext uri="{0D108BD9-81ED-4DB2-BD59-A6C34878D82A}">
                    <a16:rowId xmlns:a16="http://schemas.microsoft.com/office/drawing/2014/main" val="2885623785"/>
                  </a:ext>
                </a:extLst>
              </a:tr>
              <a:tr h="726176">
                <a:tc>
                  <a:txBody>
                    <a:bodyPr/>
                    <a:lstStyle/>
                    <a:p>
                      <a:pPr>
                        <a:lnSpc>
                          <a:spcPts val="1600"/>
                        </a:lnSpc>
                      </a:pPr>
                      <a:r>
                        <a:rPr lang="fi-FI" sz="1300" b="1" kern="1200" dirty="0">
                          <a:solidFill>
                            <a:schemeClr val="lt1"/>
                          </a:solidFill>
                          <a:latin typeface="+mn-lt"/>
                          <a:ea typeface="+mn-ea"/>
                          <a:cs typeface="+mn-cs"/>
                        </a:rPr>
                        <a:t>Minuuttihinta matka-aikahyödylle</a:t>
                      </a:r>
                    </a:p>
                    <a:p>
                      <a:pPr>
                        <a:lnSpc>
                          <a:spcPts val="1600"/>
                        </a:lnSpc>
                      </a:pPr>
                      <a:r>
                        <a:rPr lang="fi-FI" sz="1300" b="0" kern="1200" dirty="0">
                          <a:solidFill>
                            <a:schemeClr val="lt1"/>
                          </a:solidFill>
                          <a:latin typeface="+mn-lt"/>
                          <a:ea typeface="+mn-ea"/>
                          <a:cs typeface="+mn-cs"/>
                        </a:rPr>
                        <a:t>(300 km/h)</a:t>
                      </a:r>
                    </a:p>
                  </a:txBody>
                  <a:tcPr marL="90000" anchor="ctr">
                    <a:solidFill>
                      <a:schemeClr val="accent1"/>
                    </a:solidFill>
                  </a:tcPr>
                </a:tc>
                <a:tc>
                  <a:txBody>
                    <a:bodyPr/>
                    <a:lstStyle/>
                    <a:p>
                      <a:pPr algn="ctr">
                        <a:lnSpc>
                          <a:spcPts val="1600"/>
                        </a:lnSpc>
                      </a:pPr>
                      <a:r>
                        <a:rPr lang="fi-FI" sz="1300" b="0" dirty="0">
                          <a:solidFill>
                            <a:schemeClr val="tx1"/>
                          </a:solidFill>
                        </a:rPr>
                        <a:t>67 milj. €/min </a:t>
                      </a:r>
                    </a:p>
                  </a:txBody>
                  <a:tcPr marL="90000" anchor="ctr"/>
                </a:tc>
                <a:tc>
                  <a:txBody>
                    <a:bodyPr/>
                    <a:lstStyle/>
                    <a:p>
                      <a:pPr algn="ctr">
                        <a:lnSpc>
                          <a:spcPts val="1600"/>
                        </a:lnSpc>
                      </a:pPr>
                      <a:r>
                        <a:rPr lang="fi-FI" sz="1300" b="0" dirty="0">
                          <a:solidFill>
                            <a:schemeClr val="tx1"/>
                          </a:solidFill>
                        </a:rPr>
                        <a:t>81 milj. €/min</a:t>
                      </a:r>
                    </a:p>
                  </a:txBody>
                  <a:tcPr marL="90000" anchor="ctr"/>
                </a:tc>
                <a:extLst>
                  <a:ext uri="{0D108BD9-81ED-4DB2-BD59-A6C34878D82A}">
                    <a16:rowId xmlns:a16="http://schemas.microsoft.com/office/drawing/2014/main" val="1569169476"/>
                  </a:ext>
                </a:extLst>
              </a:tr>
              <a:tr h="726176">
                <a:tc>
                  <a:txBody>
                    <a:bodyPr/>
                    <a:lstStyle/>
                    <a:p>
                      <a:pPr>
                        <a:lnSpc>
                          <a:spcPts val="1600"/>
                        </a:lnSpc>
                      </a:pPr>
                      <a:r>
                        <a:rPr lang="fi-FI" sz="1300" b="1" kern="1200" dirty="0">
                          <a:solidFill>
                            <a:schemeClr val="lt1"/>
                          </a:solidFill>
                          <a:latin typeface="+mn-lt"/>
                          <a:ea typeface="+mn-ea"/>
                          <a:cs typeface="+mn-cs"/>
                        </a:rPr>
                        <a:t>Minuuttihinta matka-aikahyödylle</a:t>
                      </a:r>
                    </a:p>
                    <a:p>
                      <a:pPr>
                        <a:lnSpc>
                          <a:spcPts val="1600"/>
                        </a:lnSpc>
                      </a:pPr>
                      <a:r>
                        <a:rPr lang="fi-FI" sz="1300" b="0" kern="1200" dirty="0">
                          <a:solidFill>
                            <a:schemeClr val="lt1"/>
                          </a:solidFill>
                          <a:latin typeface="+mn-lt"/>
                          <a:ea typeface="+mn-ea"/>
                          <a:cs typeface="+mn-cs"/>
                        </a:rPr>
                        <a:t>(220 km/h)</a:t>
                      </a:r>
                    </a:p>
                  </a:txBody>
                  <a:tcPr marL="90000" anchor="ctr">
                    <a:solidFill>
                      <a:schemeClr val="accent1"/>
                    </a:solidFill>
                  </a:tcPr>
                </a:tc>
                <a:tc>
                  <a:txBody>
                    <a:bodyPr/>
                    <a:lstStyle/>
                    <a:p>
                      <a:pPr algn="ctr">
                        <a:lnSpc>
                          <a:spcPts val="1600"/>
                        </a:lnSpc>
                      </a:pPr>
                      <a:r>
                        <a:rPr lang="fi-FI" sz="1300" b="0" dirty="0">
                          <a:solidFill>
                            <a:schemeClr val="tx1"/>
                          </a:solidFill>
                        </a:rPr>
                        <a:t>90 milj. €/min</a:t>
                      </a:r>
                    </a:p>
                  </a:txBody>
                  <a:tcPr marL="90000" anchor="ctr"/>
                </a:tc>
                <a:tc>
                  <a:txBody>
                    <a:bodyPr/>
                    <a:lstStyle/>
                    <a:p>
                      <a:pPr algn="ctr">
                        <a:lnSpc>
                          <a:spcPts val="1600"/>
                        </a:lnSpc>
                      </a:pPr>
                      <a:r>
                        <a:rPr lang="fi-FI" sz="1300" b="0" dirty="0">
                          <a:solidFill>
                            <a:schemeClr val="tx1"/>
                          </a:solidFill>
                        </a:rPr>
                        <a:t>121 milj. €/min</a:t>
                      </a:r>
                    </a:p>
                  </a:txBody>
                  <a:tcPr marL="90000" anchor="ctr"/>
                </a:tc>
                <a:extLst>
                  <a:ext uri="{0D108BD9-81ED-4DB2-BD59-A6C34878D82A}">
                    <a16:rowId xmlns:a16="http://schemas.microsoft.com/office/drawing/2014/main" val="2799762124"/>
                  </a:ext>
                </a:extLst>
              </a:tr>
            </a:tbl>
          </a:graphicData>
        </a:graphic>
      </p:graphicFrame>
    </p:spTree>
    <p:extLst>
      <p:ext uri="{BB962C8B-B14F-4D97-AF65-F5344CB8AC3E}">
        <p14:creationId xmlns:p14="http://schemas.microsoft.com/office/powerpoint/2010/main" val="548404464"/>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5C7D2DF-2A73-5D76-5FE6-B5F40C9B545A}"/>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D85F33F3-A52B-47DD-A4DE-F361040023F7}"/>
              </a:ext>
            </a:extLst>
          </p:cNvPr>
          <p:cNvSpPr>
            <a:spLocks noGrp="1"/>
          </p:cNvSpPr>
          <p:nvPr>
            <p:ph type="title"/>
          </p:nvPr>
        </p:nvSpPr>
        <p:spPr>
          <a:xfrm>
            <a:off x="0" y="0"/>
            <a:ext cx="12192000" cy="720000"/>
          </a:xfrm>
        </p:spPr>
        <p:txBody>
          <a:bodyPr bIns="0"/>
          <a:lstStyle/>
          <a:p>
            <a:r>
              <a:rPr lang="fi-FI" b="1" dirty="0"/>
              <a:t>Matkamääräskenaariot</a:t>
            </a:r>
          </a:p>
        </p:txBody>
      </p:sp>
      <p:graphicFrame>
        <p:nvGraphicFramePr>
          <p:cNvPr id="10" name="Sisällön paikkamerkki 9">
            <a:extLst>
              <a:ext uri="{FF2B5EF4-FFF2-40B4-BE49-F238E27FC236}">
                <a16:creationId xmlns:a16="http://schemas.microsoft.com/office/drawing/2014/main" id="{C6B0A374-624B-43D7-B00F-493FD9A7C4FE}"/>
              </a:ext>
            </a:extLst>
          </p:cNvPr>
          <p:cNvGraphicFramePr>
            <a:graphicFrameLocks noGrp="1"/>
          </p:cNvGraphicFramePr>
          <p:nvPr>
            <p:ph idx="1"/>
            <p:extLst>
              <p:ext uri="{D42A27DB-BD31-4B8C-83A1-F6EECF244321}">
                <p14:modId xmlns:p14="http://schemas.microsoft.com/office/powerpoint/2010/main" val="2123141686"/>
              </p:ext>
            </p:extLst>
          </p:nvPr>
        </p:nvGraphicFramePr>
        <p:xfrm>
          <a:off x="849000" y="1843786"/>
          <a:ext cx="10494000" cy="3725058"/>
        </p:xfrm>
        <a:graphic>
          <a:graphicData uri="http://schemas.openxmlformats.org/drawingml/2006/chart">
            <c:chart xmlns:c="http://schemas.openxmlformats.org/drawingml/2006/chart" xmlns:r="http://schemas.openxmlformats.org/officeDocument/2006/relationships" r:id="rId2"/>
          </a:graphicData>
        </a:graphic>
      </p:graphicFrame>
      <p:sp>
        <p:nvSpPr>
          <p:cNvPr id="12" name="Ellipsi 11">
            <a:extLst>
              <a:ext uri="{FF2B5EF4-FFF2-40B4-BE49-F238E27FC236}">
                <a16:creationId xmlns:a16="http://schemas.microsoft.com/office/drawing/2014/main" id="{5F466D00-9BC8-49B2-A0A4-64E95BCC66DB}"/>
              </a:ext>
            </a:extLst>
          </p:cNvPr>
          <p:cNvSpPr/>
          <p:nvPr/>
        </p:nvSpPr>
        <p:spPr>
          <a:xfrm>
            <a:off x="9766924" y="2531396"/>
            <a:ext cx="372534" cy="37253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532D73B8-8291-42B0-B87E-3993B3826A9F}"/>
              </a:ext>
            </a:extLst>
          </p:cNvPr>
          <p:cNvSpPr txBox="1"/>
          <p:nvPr/>
        </p:nvSpPr>
        <p:spPr>
          <a:xfrm>
            <a:off x="849600" y="5737232"/>
            <a:ext cx="10801350" cy="492827"/>
          </a:xfrm>
          <a:prstGeom prst="rect">
            <a:avLst/>
          </a:prstGeom>
          <a:noFill/>
        </p:spPr>
        <p:txBody>
          <a:bodyPr wrap="square" lIns="0" tIns="0" rIns="0" bIns="0" rtlCol="0">
            <a:spAutoFit/>
          </a:bodyPr>
          <a:lstStyle/>
          <a:p>
            <a:pPr marL="216000" indent="-216000">
              <a:lnSpc>
                <a:spcPts val="1600"/>
              </a:lnSpc>
              <a:spcBef>
                <a:spcPts val="700"/>
              </a:spcBef>
              <a:buClr>
                <a:schemeClr val="accent1"/>
              </a:buClr>
              <a:buFont typeface="Wingdings" panose="05000000000000000000" pitchFamily="2" charset="2"/>
              <a:buChar char="Ø"/>
            </a:pPr>
            <a:r>
              <a:rPr lang="fi-FI" sz="1300" dirty="0"/>
              <a:t>Nykyiset hyöty-kustannuslaskelmat eivät huomioi matkamääräskenaarioiden mukaista matkamäärien kasvua.</a:t>
            </a:r>
          </a:p>
          <a:p>
            <a:pPr marL="216000" indent="-216000">
              <a:lnSpc>
                <a:spcPts val="1600"/>
              </a:lnSpc>
              <a:spcBef>
                <a:spcPts val="700"/>
              </a:spcBef>
              <a:buClr>
                <a:schemeClr val="accent1"/>
              </a:buClr>
              <a:buFont typeface="Wingdings" panose="05000000000000000000" pitchFamily="2" charset="2"/>
              <a:buChar char="Ø"/>
            </a:pPr>
            <a:r>
              <a:rPr lang="fi-FI" sz="1300" dirty="0"/>
              <a:t>Skenaarioiden mukainen kasvu parantaisi myös hyöty-kustannussuhdetta.</a:t>
            </a:r>
          </a:p>
        </p:txBody>
      </p:sp>
      <p:sp>
        <p:nvSpPr>
          <p:cNvPr id="3" name="Tekstiruutu 2">
            <a:extLst>
              <a:ext uri="{FF2B5EF4-FFF2-40B4-BE49-F238E27FC236}">
                <a16:creationId xmlns:a16="http://schemas.microsoft.com/office/drawing/2014/main" id="{156368F9-8705-4376-B145-DB0202176A76}"/>
              </a:ext>
            </a:extLst>
          </p:cNvPr>
          <p:cNvSpPr txBox="1"/>
          <p:nvPr/>
        </p:nvSpPr>
        <p:spPr>
          <a:xfrm>
            <a:off x="8733426" y="2053523"/>
            <a:ext cx="2426883" cy="400110"/>
          </a:xfrm>
          <a:prstGeom prst="rect">
            <a:avLst/>
          </a:prstGeom>
          <a:noFill/>
          <a:ln>
            <a:noFill/>
          </a:ln>
        </p:spPr>
        <p:txBody>
          <a:bodyPr wrap="none" lIns="0" tIns="0" rIns="0" bIns="0" rtlCol="0">
            <a:spAutoFit/>
          </a:bodyPr>
          <a:lstStyle/>
          <a:p>
            <a:pPr>
              <a:lnSpc>
                <a:spcPts val="1600"/>
              </a:lnSpc>
            </a:pPr>
            <a:r>
              <a:rPr lang="fi-FI" sz="1300" dirty="0"/>
              <a:t>Matkamäärät vastaisivat ilmasto-</a:t>
            </a:r>
          </a:p>
          <a:p>
            <a:pPr>
              <a:lnSpc>
                <a:spcPts val="1600"/>
              </a:lnSpc>
            </a:pPr>
            <a:r>
              <a:rPr lang="fi-FI" sz="1300" dirty="0"/>
              <a:t>tavoitteiden mukaisia matkamääriä.</a:t>
            </a:r>
          </a:p>
        </p:txBody>
      </p:sp>
      <p:cxnSp>
        <p:nvCxnSpPr>
          <p:cNvPr id="4" name="Straight Connector 3">
            <a:extLst>
              <a:ext uri="{FF2B5EF4-FFF2-40B4-BE49-F238E27FC236}">
                <a16:creationId xmlns:a16="http://schemas.microsoft.com/office/drawing/2014/main" id="{6D2AEFB2-707B-F1CB-64B9-52E3BE32086C}"/>
              </a:ext>
            </a:extLst>
          </p:cNvPr>
          <p:cNvCxnSpPr>
            <a:cxnSpLocks/>
          </p:cNvCxnSpPr>
          <p:nvPr/>
        </p:nvCxnSpPr>
        <p:spPr>
          <a:xfrm>
            <a:off x="0" y="729832"/>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6BEFBCA-74AB-5077-2D56-D61BCA7AD7B0}"/>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11</a:t>
            </a:fld>
            <a:endParaRPr lang="fi-FI" sz="1200" b="1" dirty="0">
              <a:solidFill>
                <a:schemeClr val="bg1"/>
              </a:solidFill>
            </a:endParaRPr>
          </a:p>
        </p:txBody>
      </p:sp>
      <p:sp>
        <p:nvSpPr>
          <p:cNvPr id="8" name="Sisällön paikkamerkki 5">
            <a:extLst>
              <a:ext uri="{FF2B5EF4-FFF2-40B4-BE49-F238E27FC236}">
                <a16:creationId xmlns:a16="http://schemas.microsoft.com/office/drawing/2014/main" id="{83968EEB-FC3F-85B9-AE2A-F6AC43F2B1F5}"/>
              </a:ext>
            </a:extLst>
          </p:cNvPr>
          <p:cNvSpPr txBox="1">
            <a:spLocks/>
          </p:cNvSpPr>
          <p:nvPr/>
        </p:nvSpPr>
        <p:spPr>
          <a:xfrm>
            <a:off x="849600" y="1281601"/>
            <a:ext cx="5000400" cy="562185"/>
          </a:xfrm>
          <a:prstGeom prst="rect">
            <a:avLst/>
          </a:prstGeom>
          <a:noFill/>
        </p:spPr>
        <p:txBody>
          <a:bodyPr lIns="0" tIns="0" rIns="0" bIns="0" numCol="1" spcCol="360000"/>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400" b="0" i="0" kern="1200">
                <a:solidFill>
                  <a:srgbClr val="000000"/>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rgbClr val="000000"/>
                </a:solidFill>
                <a:latin typeface="Calibri" panose="020F0502020204030204" pitchFamily="34" charset="0"/>
                <a:ea typeface="+mn-ea"/>
                <a:cs typeface="+mn-cs"/>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4pPr>
            <a:lvl5pPr marL="21145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fi-FI" sz="1600" b="1" dirty="0">
                <a:solidFill>
                  <a:schemeClr val="accent1"/>
                </a:solidFill>
              </a:rPr>
              <a:t>LAHTI-MIKKELI-MATKAMÄÄRIEN KEHITYS</a:t>
            </a:r>
            <a:br>
              <a:rPr lang="fi-FI" sz="1600" b="1" dirty="0">
                <a:solidFill>
                  <a:schemeClr val="accent1"/>
                </a:solidFill>
              </a:rPr>
            </a:br>
            <a:r>
              <a:rPr lang="fi-FI" sz="1600" b="1" dirty="0">
                <a:solidFill>
                  <a:schemeClr val="accent1"/>
                </a:solidFill>
              </a:rPr>
              <a:t>’000 MATKAA VUODESSA</a:t>
            </a:r>
          </a:p>
        </p:txBody>
      </p:sp>
    </p:spTree>
    <p:extLst>
      <p:ext uri="{BB962C8B-B14F-4D97-AF65-F5344CB8AC3E}">
        <p14:creationId xmlns:p14="http://schemas.microsoft.com/office/powerpoint/2010/main" val="906255229"/>
      </p:ext>
    </p:extLst>
  </p:cSld>
  <p:clrMapOvr>
    <a:masterClrMapping/>
  </p:clrMapOvr>
  <p:transition spd="slow">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8B8C8D2-4E16-3CBB-7962-AF0811301226}"/>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cxnSp>
        <p:nvCxnSpPr>
          <p:cNvPr id="5" name="Suora yhdysviiva 4">
            <a:extLst>
              <a:ext uri="{FF2B5EF4-FFF2-40B4-BE49-F238E27FC236}">
                <a16:creationId xmlns:a16="http://schemas.microsoft.com/office/drawing/2014/main" id="{882AFFA6-7ECF-4F65-B139-2C09A9BFA393}"/>
              </a:ext>
            </a:extLst>
          </p:cNvPr>
          <p:cNvCxnSpPr>
            <a:cxnSpLocks/>
          </p:cNvCxnSpPr>
          <p:nvPr/>
        </p:nvCxnSpPr>
        <p:spPr>
          <a:xfrm>
            <a:off x="5360551" y="2327034"/>
            <a:ext cx="0" cy="3488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F1DF763E-10C5-499F-BF34-04E0DE42AFDA}"/>
              </a:ext>
            </a:extLst>
          </p:cNvPr>
          <p:cNvCxnSpPr>
            <a:cxnSpLocks/>
          </p:cNvCxnSpPr>
          <p:nvPr/>
        </p:nvCxnSpPr>
        <p:spPr>
          <a:xfrm>
            <a:off x="6854418" y="2327034"/>
            <a:ext cx="0" cy="3488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70537D90-6BA8-45C6-ACEE-551B75FB4EAC}"/>
              </a:ext>
            </a:extLst>
          </p:cNvPr>
          <p:cNvCxnSpPr>
            <a:cxnSpLocks/>
          </p:cNvCxnSpPr>
          <p:nvPr/>
        </p:nvCxnSpPr>
        <p:spPr>
          <a:xfrm>
            <a:off x="11246947" y="2327034"/>
            <a:ext cx="0" cy="34885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E037FA12-89CC-43B6-AE2F-0AF000FA63B3}"/>
              </a:ext>
            </a:extLst>
          </p:cNvPr>
          <p:cNvCxnSpPr>
            <a:cxnSpLocks/>
          </p:cNvCxnSpPr>
          <p:nvPr/>
        </p:nvCxnSpPr>
        <p:spPr>
          <a:xfrm>
            <a:off x="9034888" y="2327034"/>
            <a:ext cx="0" cy="3488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D87DEBF2-77D2-4049-B5AE-E8D514D064FC}"/>
              </a:ext>
            </a:extLst>
          </p:cNvPr>
          <p:cNvSpPr>
            <a:spLocks noGrp="1"/>
          </p:cNvSpPr>
          <p:nvPr>
            <p:ph type="title"/>
          </p:nvPr>
        </p:nvSpPr>
        <p:spPr>
          <a:xfrm>
            <a:off x="0" y="0"/>
            <a:ext cx="12192000" cy="720000"/>
          </a:xfrm>
        </p:spPr>
        <p:txBody>
          <a:bodyPr bIns="0"/>
          <a:lstStyle/>
          <a:p>
            <a:r>
              <a:rPr lang="fi-FI" b="1" dirty="0"/>
              <a:t>Toteutusaikataulu</a:t>
            </a:r>
          </a:p>
        </p:txBody>
      </p:sp>
      <p:sp>
        <p:nvSpPr>
          <p:cNvPr id="3" name="Sisällön paikkamerkki 2">
            <a:extLst>
              <a:ext uri="{FF2B5EF4-FFF2-40B4-BE49-F238E27FC236}">
                <a16:creationId xmlns:a16="http://schemas.microsoft.com/office/drawing/2014/main" id="{7FE186D6-8F2E-4C67-9F72-F87687E79227}"/>
              </a:ext>
            </a:extLst>
          </p:cNvPr>
          <p:cNvSpPr>
            <a:spLocks noGrp="1"/>
          </p:cNvSpPr>
          <p:nvPr>
            <p:ph idx="1"/>
          </p:nvPr>
        </p:nvSpPr>
        <p:spPr>
          <a:xfrm>
            <a:off x="849600" y="1281600"/>
            <a:ext cx="5000400" cy="719997"/>
          </a:xfrm>
          <a:noFill/>
        </p:spPr>
        <p:txBody>
          <a:bodyPr lIns="0" tIns="0" rIns="0" bIns="0" anchor="t"/>
          <a:lstStyle/>
          <a:p>
            <a:pPr marL="216000" indent="-216000" algn="l">
              <a:lnSpc>
                <a:spcPts val="1600"/>
              </a:lnSpc>
              <a:spcBef>
                <a:spcPts val="700"/>
              </a:spcBef>
              <a:buClr>
                <a:schemeClr val="accent1"/>
              </a:buClr>
              <a:buFont typeface="Wingdings" panose="05000000000000000000" pitchFamily="2" charset="2"/>
              <a:buChar char="Ø"/>
            </a:pPr>
            <a:r>
              <a:rPr lang="fi-FI" sz="1300" dirty="0"/>
              <a:t>Matka-aikojen nopeutumisen hyödyt saavutetaan nopeammin Lahden oikoradan ja Karjalan radan nopeudennostolla sekä Lahti–Heinola–Mikkeli–radan rakentamisella.</a:t>
            </a:r>
          </a:p>
        </p:txBody>
      </p:sp>
      <p:sp>
        <p:nvSpPr>
          <p:cNvPr id="12" name="Tekstiruutu 11">
            <a:extLst>
              <a:ext uri="{FF2B5EF4-FFF2-40B4-BE49-F238E27FC236}">
                <a16:creationId xmlns:a16="http://schemas.microsoft.com/office/drawing/2014/main" id="{083D3C28-C0EB-4A41-B0D1-CEE618C6670A}"/>
              </a:ext>
            </a:extLst>
          </p:cNvPr>
          <p:cNvSpPr txBox="1"/>
          <p:nvPr/>
        </p:nvSpPr>
        <p:spPr>
          <a:xfrm>
            <a:off x="6540756" y="1997894"/>
            <a:ext cx="627325" cy="318924"/>
          </a:xfrm>
          <a:prstGeom prst="rect">
            <a:avLst/>
          </a:prstGeom>
          <a:noFill/>
        </p:spPr>
        <p:txBody>
          <a:bodyPr wrap="square" lIns="36000" tIns="36000" rIns="36000" bIns="36000" rtlCol="0">
            <a:spAutoFit/>
          </a:bodyPr>
          <a:lstStyle>
            <a:defPPr>
              <a:defRPr lang="fi-FI"/>
            </a:defPPr>
            <a:lvl1pPr>
              <a:defRPr sz="1600" b="1"/>
            </a:lvl1pPr>
          </a:lstStyle>
          <a:p>
            <a:pPr algn="ctr"/>
            <a:r>
              <a:rPr lang="fi-FI" dirty="0"/>
              <a:t>2050</a:t>
            </a:r>
          </a:p>
        </p:txBody>
      </p:sp>
      <p:sp>
        <p:nvSpPr>
          <p:cNvPr id="13" name="Tekstiruutu 12">
            <a:extLst>
              <a:ext uri="{FF2B5EF4-FFF2-40B4-BE49-F238E27FC236}">
                <a16:creationId xmlns:a16="http://schemas.microsoft.com/office/drawing/2014/main" id="{D7C60774-B707-4864-B0AE-AD728A1953A6}"/>
              </a:ext>
            </a:extLst>
          </p:cNvPr>
          <p:cNvSpPr txBox="1"/>
          <p:nvPr/>
        </p:nvSpPr>
        <p:spPr>
          <a:xfrm>
            <a:off x="8790146" y="1997894"/>
            <a:ext cx="489484" cy="318924"/>
          </a:xfrm>
          <a:prstGeom prst="rect">
            <a:avLst/>
          </a:prstGeom>
          <a:noFill/>
        </p:spPr>
        <p:txBody>
          <a:bodyPr wrap="square" lIns="36000" tIns="36000" rIns="36000" bIns="36000" rtlCol="0">
            <a:spAutoFit/>
          </a:bodyPr>
          <a:lstStyle>
            <a:defPPr>
              <a:defRPr lang="fi-FI"/>
            </a:defPPr>
            <a:lvl1pPr>
              <a:defRPr sz="1600" b="1"/>
            </a:lvl1pPr>
          </a:lstStyle>
          <a:p>
            <a:r>
              <a:rPr lang="fi-FI" dirty="0"/>
              <a:t>2060</a:t>
            </a:r>
          </a:p>
        </p:txBody>
      </p:sp>
      <p:sp>
        <p:nvSpPr>
          <p:cNvPr id="14" name="Tekstiruutu 13">
            <a:extLst>
              <a:ext uri="{FF2B5EF4-FFF2-40B4-BE49-F238E27FC236}">
                <a16:creationId xmlns:a16="http://schemas.microsoft.com/office/drawing/2014/main" id="{FC7B9D79-8724-40E0-9C9C-95105A3A3977}"/>
              </a:ext>
            </a:extLst>
          </p:cNvPr>
          <p:cNvSpPr txBox="1"/>
          <p:nvPr/>
        </p:nvSpPr>
        <p:spPr>
          <a:xfrm>
            <a:off x="11002205" y="1997894"/>
            <a:ext cx="489484" cy="318924"/>
          </a:xfrm>
          <a:prstGeom prst="rect">
            <a:avLst/>
          </a:prstGeom>
          <a:noFill/>
        </p:spPr>
        <p:txBody>
          <a:bodyPr wrap="square" lIns="36000" tIns="36000" rIns="36000" bIns="36000" rtlCol="0">
            <a:spAutoFit/>
          </a:bodyPr>
          <a:lstStyle/>
          <a:p>
            <a:r>
              <a:rPr lang="fi-FI" sz="1600" b="1" dirty="0"/>
              <a:t>2070</a:t>
            </a:r>
          </a:p>
        </p:txBody>
      </p:sp>
      <p:sp>
        <p:nvSpPr>
          <p:cNvPr id="25" name="Tekstiruutu 24">
            <a:extLst>
              <a:ext uri="{FF2B5EF4-FFF2-40B4-BE49-F238E27FC236}">
                <a16:creationId xmlns:a16="http://schemas.microsoft.com/office/drawing/2014/main" id="{1E70939C-D367-46A3-A753-429D217E287C}"/>
              </a:ext>
            </a:extLst>
          </p:cNvPr>
          <p:cNvSpPr txBox="1"/>
          <p:nvPr/>
        </p:nvSpPr>
        <p:spPr>
          <a:xfrm>
            <a:off x="849600" y="4551287"/>
            <a:ext cx="5224779" cy="200055"/>
          </a:xfrm>
          <a:prstGeom prst="rect">
            <a:avLst/>
          </a:prstGeom>
          <a:noFill/>
        </p:spPr>
        <p:txBody>
          <a:bodyPr wrap="square" lIns="0" tIns="0" rIns="0" bIns="0" rtlCol="0">
            <a:spAutoFit/>
          </a:bodyPr>
          <a:lstStyle/>
          <a:p>
            <a:r>
              <a:rPr lang="fi-FI" sz="1300" b="1" dirty="0">
                <a:solidFill>
                  <a:schemeClr val="accent1"/>
                </a:solidFill>
              </a:rPr>
              <a:t>ITÄRATA JA SEN LISÄKSI VAADITTAVAT RATAHANKKEET</a:t>
            </a:r>
          </a:p>
        </p:txBody>
      </p:sp>
      <p:sp>
        <p:nvSpPr>
          <p:cNvPr id="26" name="Tekstiruutu 25">
            <a:extLst>
              <a:ext uri="{FF2B5EF4-FFF2-40B4-BE49-F238E27FC236}">
                <a16:creationId xmlns:a16="http://schemas.microsoft.com/office/drawing/2014/main" id="{CAE38B1D-6801-4289-9628-C25E3433CCC5}"/>
              </a:ext>
            </a:extLst>
          </p:cNvPr>
          <p:cNvSpPr txBox="1"/>
          <p:nvPr/>
        </p:nvSpPr>
        <p:spPr>
          <a:xfrm>
            <a:off x="849600" y="2391042"/>
            <a:ext cx="5220121" cy="200055"/>
          </a:xfrm>
          <a:prstGeom prst="rect">
            <a:avLst/>
          </a:prstGeom>
          <a:noFill/>
        </p:spPr>
        <p:txBody>
          <a:bodyPr wrap="square" lIns="0" tIns="0" rIns="0" bIns="0" rtlCol="0">
            <a:spAutoFit/>
          </a:bodyPr>
          <a:lstStyle/>
          <a:p>
            <a:r>
              <a:rPr lang="fi-FI" sz="1300" b="1" dirty="0">
                <a:solidFill>
                  <a:schemeClr val="accent1"/>
                </a:solidFill>
              </a:rPr>
              <a:t>LAHDEN OIKORATA, KARJALAN RATA JA LAHTI–MIKKELI-RATA </a:t>
            </a:r>
          </a:p>
        </p:txBody>
      </p:sp>
      <p:sp>
        <p:nvSpPr>
          <p:cNvPr id="20" name="Tekstiruutu 19">
            <a:extLst>
              <a:ext uri="{FF2B5EF4-FFF2-40B4-BE49-F238E27FC236}">
                <a16:creationId xmlns:a16="http://schemas.microsoft.com/office/drawing/2014/main" id="{5D39336C-53DD-44A7-98B0-15FFF339ADC6}"/>
              </a:ext>
            </a:extLst>
          </p:cNvPr>
          <p:cNvSpPr txBox="1"/>
          <p:nvPr/>
        </p:nvSpPr>
        <p:spPr>
          <a:xfrm>
            <a:off x="5046891" y="1997894"/>
            <a:ext cx="627320" cy="318924"/>
          </a:xfrm>
          <a:prstGeom prst="rect">
            <a:avLst/>
          </a:prstGeom>
          <a:noFill/>
        </p:spPr>
        <p:txBody>
          <a:bodyPr wrap="square" lIns="36000" tIns="36000" rIns="36000" bIns="36000" rtlCol="0">
            <a:spAutoFit/>
          </a:bodyPr>
          <a:lstStyle>
            <a:defPPr>
              <a:defRPr lang="fi-FI"/>
            </a:defPPr>
            <a:lvl1pPr>
              <a:defRPr sz="1600" b="1"/>
            </a:lvl1pPr>
          </a:lstStyle>
          <a:p>
            <a:pPr algn="ctr"/>
            <a:r>
              <a:rPr lang="fi-FI" dirty="0"/>
              <a:t>2040</a:t>
            </a:r>
          </a:p>
        </p:txBody>
      </p:sp>
      <p:sp>
        <p:nvSpPr>
          <p:cNvPr id="24" name="Tekstiruutu 23">
            <a:extLst>
              <a:ext uri="{FF2B5EF4-FFF2-40B4-BE49-F238E27FC236}">
                <a16:creationId xmlns:a16="http://schemas.microsoft.com/office/drawing/2014/main" id="{F2A447BC-C6D8-4A84-ACE0-2B218E07D84C}"/>
              </a:ext>
            </a:extLst>
          </p:cNvPr>
          <p:cNvSpPr txBox="1"/>
          <p:nvPr/>
        </p:nvSpPr>
        <p:spPr>
          <a:xfrm>
            <a:off x="6455150" y="5847012"/>
            <a:ext cx="798536" cy="318924"/>
          </a:xfrm>
          <a:prstGeom prst="rect">
            <a:avLst/>
          </a:prstGeom>
          <a:noFill/>
        </p:spPr>
        <p:txBody>
          <a:bodyPr wrap="square" lIns="36000" tIns="36000" rIns="36000" bIns="36000" rtlCol="0">
            <a:spAutoFit/>
          </a:bodyPr>
          <a:lstStyle>
            <a:defPPr>
              <a:defRPr lang="fi-FI"/>
            </a:defPPr>
            <a:lvl1pPr>
              <a:defRPr sz="1600" b="1"/>
            </a:lvl1pPr>
          </a:lstStyle>
          <a:p>
            <a:pPr algn="ctr"/>
            <a:r>
              <a:rPr lang="fi-FI" dirty="0"/>
              <a:t>2050</a:t>
            </a:r>
          </a:p>
        </p:txBody>
      </p:sp>
      <p:sp>
        <p:nvSpPr>
          <p:cNvPr id="27" name="Tekstiruutu 26">
            <a:extLst>
              <a:ext uri="{FF2B5EF4-FFF2-40B4-BE49-F238E27FC236}">
                <a16:creationId xmlns:a16="http://schemas.microsoft.com/office/drawing/2014/main" id="{4A2F3FC9-0A89-4C6B-A7E1-6C189F609F6F}"/>
              </a:ext>
            </a:extLst>
          </p:cNvPr>
          <p:cNvSpPr txBox="1"/>
          <p:nvPr/>
        </p:nvSpPr>
        <p:spPr>
          <a:xfrm>
            <a:off x="8790146" y="5847012"/>
            <a:ext cx="489484" cy="318924"/>
          </a:xfrm>
          <a:prstGeom prst="rect">
            <a:avLst/>
          </a:prstGeom>
          <a:noFill/>
        </p:spPr>
        <p:txBody>
          <a:bodyPr wrap="square" lIns="36000" tIns="36000" rIns="36000" bIns="36000" rtlCol="0">
            <a:spAutoFit/>
          </a:bodyPr>
          <a:lstStyle>
            <a:defPPr>
              <a:defRPr lang="fi-FI"/>
            </a:defPPr>
            <a:lvl1pPr>
              <a:defRPr sz="1600" b="1"/>
            </a:lvl1pPr>
          </a:lstStyle>
          <a:p>
            <a:r>
              <a:rPr lang="fi-FI" dirty="0"/>
              <a:t>2060</a:t>
            </a:r>
          </a:p>
        </p:txBody>
      </p:sp>
      <p:sp>
        <p:nvSpPr>
          <p:cNvPr id="28" name="Tekstiruutu 27">
            <a:extLst>
              <a:ext uri="{FF2B5EF4-FFF2-40B4-BE49-F238E27FC236}">
                <a16:creationId xmlns:a16="http://schemas.microsoft.com/office/drawing/2014/main" id="{169B35C5-5436-4D22-BA60-26EFB23B57AE}"/>
              </a:ext>
            </a:extLst>
          </p:cNvPr>
          <p:cNvSpPr txBox="1"/>
          <p:nvPr/>
        </p:nvSpPr>
        <p:spPr>
          <a:xfrm>
            <a:off x="11002205" y="5847012"/>
            <a:ext cx="489484" cy="318924"/>
          </a:xfrm>
          <a:prstGeom prst="rect">
            <a:avLst/>
          </a:prstGeom>
          <a:noFill/>
        </p:spPr>
        <p:txBody>
          <a:bodyPr wrap="square" lIns="36000" tIns="36000" rIns="36000" bIns="36000" rtlCol="0">
            <a:spAutoFit/>
          </a:bodyPr>
          <a:lstStyle/>
          <a:p>
            <a:r>
              <a:rPr lang="fi-FI" sz="1600" b="1" dirty="0"/>
              <a:t>2070</a:t>
            </a:r>
          </a:p>
        </p:txBody>
      </p:sp>
      <p:sp>
        <p:nvSpPr>
          <p:cNvPr id="29" name="Tekstiruutu 28">
            <a:extLst>
              <a:ext uri="{FF2B5EF4-FFF2-40B4-BE49-F238E27FC236}">
                <a16:creationId xmlns:a16="http://schemas.microsoft.com/office/drawing/2014/main" id="{8FFBCC42-1F90-4037-8346-2A5D65F545D5}"/>
              </a:ext>
            </a:extLst>
          </p:cNvPr>
          <p:cNvSpPr txBox="1"/>
          <p:nvPr/>
        </p:nvSpPr>
        <p:spPr>
          <a:xfrm>
            <a:off x="5088727" y="5847012"/>
            <a:ext cx="543649" cy="318924"/>
          </a:xfrm>
          <a:prstGeom prst="rect">
            <a:avLst/>
          </a:prstGeom>
          <a:noFill/>
        </p:spPr>
        <p:txBody>
          <a:bodyPr wrap="square" lIns="36000" tIns="36000" rIns="36000" bIns="36000" rtlCol="0">
            <a:spAutoFit/>
          </a:bodyPr>
          <a:lstStyle>
            <a:defPPr>
              <a:defRPr lang="fi-FI"/>
            </a:defPPr>
            <a:lvl1pPr>
              <a:defRPr sz="1600" b="1"/>
            </a:lvl1pPr>
          </a:lstStyle>
          <a:p>
            <a:pPr algn="ctr"/>
            <a:r>
              <a:rPr lang="fi-FI" dirty="0"/>
              <a:t>2040</a:t>
            </a:r>
          </a:p>
        </p:txBody>
      </p:sp>
      <p:cxnSp>
        <p:nvCxnSpPr>
          <p:cNvPr id="4" name="Straight Connector 3">
            <a:extLst>
              <a:ext uri="{FF2B5EF4-FFF2-40B4-BE49-F238E27FC236}">
                <a16:creationId xmlns:a16="http://schemas.microsoft.com/office/drawing/2014/main" id="{9341CCF1-FD4E-3AC4-4214-2EB552ECB8FB}"/>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C5428342-DF82-A8C7-87B0-E26AC00FFF74}"/>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12</a:t>
            </a:fld>
            <a:endParaRPr lang="fi-FI" sz="1200" b="1" dirty="0">
              <a:solidFill>
                <a:schemeClr val="bg1"/>
              </a:solidFill>
            </a:endParaRPr>
          </a:p>
        </p:txBody>
      </p:sp>
      <p:graphicFrame>
        <p:nvGraphicFramePr>
          <p:cNvPr id="9" name="Kaaviokuva 8">
            <a:extLst>
              <a:ext uri="{FF2B5EF4-FFF2-40B4-BE49-F238E27FC236}">
                <a16:creationId xmlns:a16="http://schemas.microsoft.com/office/drawing/2014/main" id="{A78807A5-D063-4FEE-8174-94E55E09016D}"/>
              </a:ext>
            </a:extLst>
          </p:cNvPr>
          <p:cNvGraphicFramePr/>
          <p:nvPr>
            <p:extLst>
              <p:ext uri="{D42A27DB-BD31-4B8C-83A1-F6EECF244321}">
                <p14:modId xmlns:p14="http://schemas.microsoft.com/office/powerpoint/2010/main" val="646046085"/>
              </p:ext>
            </p:extLst>
          </p:nvPr>
        </p:nvGraphicFramePr>
        <p:xfrm>
          <a:off x="849600" y="2490615"/>
          <a:ext cx="1057356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Sisällön paikkamerkki 12">
            <a:extLst>
              <a:ext uri="{FF2B5EF4-FFF2-40B4-BE49-F238E27FC236}">
                <a16:creationId xmlns:a16="http://schemas.microsoft.com/office/drawing/2014/main" id="{88EAAE21-85C8-46C6-B6F5-557C09111527}"/>
              </a:ext>
            </a:extLst>
          </p:cNvPr>
          <p:cNvGraphicFramePr>
            <a:graphicFrameLocks/>
          </p:cNvGraphicFramePr>
          <p:nvPr>
            <p:extLst>
              <p:ext uri="{D42A27DB-BD31-4B8C-83A1-F6EECF244321}">
                <p14:modId xmlns:p14="http://schemas.microsoft.com/office/powerpoint/2010/main" val="1322291138"/>
              </p:ext>
            </p:extLst>
          </p:nvPr>
        </p:nvGraphicFramePr>
        <p:xfrm>
          <a:off x="849600" y="498856"/>
          <a:ext cx="6014323" cy="5040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1" name="Ryhmä 20">
            <a:extLst>
              <a:ext uri="{FF2B5EF4-FFF2-40B4-BE49-F238E27FC236}">
                <a16:creationId xmlns:a16="http://schemas.microsoft.com/office/drawing/2014/main" id="{12CC3D98-7093-4C4F-AAFE-B645A33097AA}"/>
              </a:ext>
            </a:extLst>
          </p:cNvPr>
          <p:cNvGrpSpPr/>
          <p:nvPr/>
        </p:nvGrpSpPr>
        <p:grpSpPr>
          <a:xfrm>
            <a:off x="2249424" y="3442582"/>
            <a:ext cx="4611792" cy="816341"/>
            <a:chOff x="4900085" y="2111985"/>
            <a:chExt cx="2040854" cy="816341"/>
          </a:xfrm>
        </p:grpSpPr>
        <p:sp>
          <p:nvSpPr>
            <p:cNvPr id="22" name="Nuoli: Nuolenkärki 21">
              <a:extLst>
                <a:ext uri="{FF2B5EF4-FFF2-40B4-BE49-F238E27FC236}">
                  <a16:creationId xmlns:a16="http://schemas.microsoft.com/office/drawing/2014/main" id="{5DEC2C94-8FCF-4DB1-8D8B-06BAC47EEFB7}"/>
                </a:ext>
              </a:extLst>
            </p:cNvPr>
            <p:cNvSpPr/>
            <p:nvPr/>
          </p:nvSpPr>
          <p:spPr>
            <a:xfrm>
              <a:off x="4900085" y="2111985"/>
              <a:ext cx="2040854" cy="816341"/>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Nuoli: Nuolenkärki 4">
              <a:extLst>
                <a:ext uri="{FF2B5EF4-FFF2-40B4-BE49-F238E27FC236}">
                  <a16:creationId xmlns:a16="http://schemas.microsoft.com/office/drawing/2014/main" id="{5C6BC602-2C3B-4740-B9B3-5D4EF6F176A7}"/>
                </a:ext>
              </a:extLst>
            </p:cNvPr>
            <p:cNvSpPr txBox="1"/>
            <p:nvPr/>
          </p:nvSpPr>
          <p:spPr>
            <a:xfrm>
              <a:off x="5308256" y="2111985"/>
              <a:ext cx="1224513" cy="8163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07" tIns="34671" rIns="17336" bIns="34671" numCol="1" spcCol="1270" anchor="ctr" anchorCtr="0">
              <a:noAutofit/>
            </a:bodyPr>
            <a:lstStyle/>
            <a:p>
              <a:pPr marL="0" lvl="0" indent="0" algn="ctr" defTabSz="577850">
                <a:lnSpc>
                  <a:spcPts val="1200"/>
                </a:lnSpc>
                <a:spcBef>
                  <a:spcPct val="0"/>
                </a:spcBef>
                <a:buNone/>
              </a:pPr>
              <a:r>
                <a:rPr lang="fi-FI" sz="1100" b="1" kern="1200" dirty="0"/>
                <a:t>2030</a:t>
              </a:r>
              <a:br>
                <a:rPr lang="fi-FI" sz="1100" kern="1200" dirty="0"/>
              </a:br>
              <a:r>
                <a:rPr lang="fi-FI" sz="1100" kern="1200" dirty="0"/>
                <a:t>Lahden seudun duoraitiojunaliikenne</a:t>
              </a:r>
            </a:p>
          </p:txBody>
        </p:sp>
      </p:grpSp>
    </p:spTree>
    <p:extLst>
      <p:ext uri="{BB962C8B-B14F-4D97-AF65-F5344CB8AC3E}">
        <p14:creationId xmlns:p14="http://schemas.microsoft.com/office/powerpoint/2010/main" val="1172813566"/>
      </p:ext>
    </p:extLst>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6F82DD-A34D-4C04-B150-54FB1CB02D6D}"/>
              </a:ext>
            </a:extLst>
          </p:cNvPr>
          <p:cNvSpPr>
            <a:spLocks noGrp="1"/>
          </p:cNvSpPr>
          <p:nvPr>
            <p:ph type="title"/>
          </p:nvPr>
        </p:nvSpPr>
        <p:spPr>
          <a:xfrm>
            <a:off x="0" y="0"/>
            <a:ext cx="12192000" cy="720000"/>
          </a:xfrm>
        </p:spPr>
        <p:txBody>
          <a:bodyPr bIns="0" anchor="ctr">
            <a:normAutofit/>
          </a:bodyPr>
          <a:lstStyle/>
          <a:p>
            <a:r>
              <a:rPr lang="fi-FI" b="1" dirty="0"/>
              <a:t>Yhteenveto</a:t>
            </a:r>
          </a:p>
        </p:txBody>
      </p:sp>
      <p:graphicFrame>
        <p:nvGraphicFramePr>
          <p:cNvPr id="29" name="Kaaviokuva 28">
            <a:extLst>
              <a:ext uri="{FF2B5EF4-FFF2-40B4-BE49-F238E27FC236}">
                <a16:creationId xmlns:a16="http://schemas.microsoft.com/office/drawing/2014/main" id="{98E169FF-25D0-44A2-8402-6AE1DE4E4742}"/>
              </a:ext>
            </a:extLst>
          </p:cNvPr>
          <p:cNvGraphicFramePr/>
          <p:nvPr>
            <p:extLst>
              <p:ext uri="{D42A27DB-BD31-4B8C-83A1-F6EECF244321}">
                <p14:modId xmlns:p14="http://schemas.microsoft.com/office/powerpoint/2010/main" val="1147367358"/>
              </p:ext>
            </p:extLst>
          </p:nvPr>
        </p:nvGraphicFramePr>
        <p:xfrm>
          <a:off x="603505" y="3154681"/>
          <a:ext cx="10799063" cy="292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5B41501-C1BE-7B46-BC44-FEBF69775B0F}"/>
              </a:ext>
            </a:extLst>
          </p:cNvPr>
          <p:cNvSpPr txBox="1"/>
          <p:nvPr/>
        </p:nvSpPr>
        <p:spPr>
          <a:xfrm>
            <a:off x="849600" y="1281601"/>
            <a:ext cx="10494000" cy="1711870"/>
          </a:xfrm>
          <a:prstGeom prst="rect">
            <a:avLst/>
          </a:prstGeom>
          <a:noFill/>
        </p:spPr>
        <p:txBody>
          <a:bodyPr wrap="square" lIns="0" tIns="0" rIns="0" bIns="0" numCol="2" spcCol="360000">
            <a:noAutofit/>
          </a:bodyPr>
          <a:lstStyle/>
          <a:p>
            <a:pPr>
              <a:lnSpc>
                <a:spcPts val="1800"/>
              </a:lnSpc>
              <a:spcBef>
                <a:spcPts val="1000"/>
              </a:spcBef>
            </a:pPr>
            <a:r>
              <a:rPr lang="en-US" sz="1600" dirty="0" err="1"/>
              <a:t>T</a:t>
            </a:r>
            <a:r>
              <a:rPr lang="en-US" sz="1600" b="0" i="0" dirty="0" err="1">
                <a:effectLst/>
              </a:rPr>
              <a:t>ehokkaat</a:t>
            </a:r>
            <a:r>
              <a:rPr lang="en-US" sz="1600" b="0" i="0" dirty="0">
                <a:effectLst/>
              </a:rPr>
              <a:t> </a:t>
            </a:r>
            <a:r>
              <a:rPr lang="en-US" sz="1600" b="0" i="0" dirty="0" err="1">
                <a:effectLst/>
              </a:rPr>
              <a:t>junayhteydet</a:t>
            </a:r>
            <a:r>
              <a:rPr lang="en-US" sz="1600" b="0" i="0" dirty="0">
                <a:effectLst/>
              </a:rPr>
              <a:t> </a:t>
            </a:r>
            <a:r>
              <a:rPr lang="en-US" sz="1600" b="0" i="0" dirty="0" err="1">
                <a:effectLst/>
              </a:rPr>
              <a:t>Itä-Suomen</a:t>
            </a:r>
            <a:r>
              <a:rPr lang="en-US" sz="1600" b="0" i="0" dirty="0">
                <a:effectLst/>
              </a:rPr>
              <a:t> </a:t>
            </a:r>
            <a:r>
              <a:rPr lang="en-US" sz="1600" b="0" i="0" dirty="0" err="1">
                <a:effectLst/>
              </a:rPr>
              <a:t>suuntaan</a:t>
            </a:r>
            <a:r>
              <a:rPr lang="en-US" sz="1600" b="0" i="0" dirty="0">
                <a:effectLst/>
              </a:rPr>
              <a:t> </a:t>
            </a:r>
            <a:r>
              <a:rPr lang="en-US" sz="1600" b="0" i="0" dirty="0" err="1">
                <a:effectLst/>
              </a:rPr>
              <a:t>voidaan</a:t>
            </a:r>
            <a:r>
              <a:rPr lang="en-US" sz="1600" b="0" i="0" dirty="0">
                <a:effectLst/>
              </a:rPr>
              <a:t> </a:t>
            </a:r>
            <a:r>
              <a:rPr lang="en-US" sz="1600" b="0" i="0" dirty="0" err="1">
                <a:effectLst/>
              </a:rPr>
              <a:t>saavuttaa</a:t>
            </a:r>
            <a:r>
              <a:rPr lang="en-US" sz="1600" b="0" i="0" dirty="0">
                <a:effectLst/>
              </a:rPr>
              <a:t> </a:t>
            </a:r>
            <a:r>
              <a:rPr lang="en-US" sz="1600" b="0" i="0" dirty="0" err="1">
                <a:effectLst/>
              </a:rPr>
              <a:t>Itäradan</a:t>
            </a:r>
            <a:r>
              <a:rPr lang="en-US" sz="1600" b="0" i="0" dirty="0">
                <a:effectLst/>
              </a:rPr>
              <a:t> </a:t>
            </a:r>
            <a:r>
              <a:rPr lang="en-US" sz="1600" b="0" i="0" dirty="0" err="1">
                <a:effectLst/>
              </a:rPr>
              <a:t>rakentamista</a:t>
            </a:r>
            <a:r>
              <a:rPr lang="en-US" sz="1600" b="0" i="0" dirty="0">
                <a:effectLst/>
              </a:rPr>
              <a:t> </a:t>
            </a:r>
            <a:r>
              <a:rPr lang="en-US" sz="1600" b="0" i="0" dirty="0" err="1">
                <a:effectLst/>
              </a:rPr>
              <a:t>nopeammin</a:t>
            </a:r>
            <a:r>
              <a:rPr lang="en-US" sz="1600" b="0" i="0" dirty="0">
                <a:effectLst/>
              </a:rPr>
              <a:t> ja </a:t>
            </a:r>
            <a:r>
              <a:rPr lang="en-US" sz="1600" b="0" i="0" dirty="0" err="1">
                <a:effectLst/>
              </a:rPr>
              <a:t>murto-osalla</a:t>
            </a:r>
            <a:r>
              <a:rPr lang="en-US" sz="1600" b="0" i="0" dirty="0">
                <a:effectLst/>
              </a:rPr>
              <a:t> </a:t>
            </a:r>
            <a:r>
              <a:rPr lang="en-US" sz="1600" b="0" i="0" dirty="0" err="1">
                <a:effectLst/>
              </a:rPr>
              <a:t>kustannuksista</a:t>
            </a:r>
            <a:r>
              <a:rPr lang="en-US" sz="1600" b="0" i="0" dirty="0">
                <a:effectLst/>
              </a:rPr>
              <a:t>. </a:t>
            </a:r>
          </a:p>
          <a:p>
            <a:pPr>
              <a:lnSpc>
                <a:spcPts val="1800"/>
              </a:lnSpc>
              <a:spcBef>
                <a:spcPts val="1000"/>
              </a:spcBef>
            </a:pPr>
            <a:r>
              <a:rPr lang="en-US" sz="1600" b="0" i="0" dirty="0" err="1">
                <a:effectLst/>
              </a:rPr>
              <a:t>Merkittävät</a:t>
            </a:r>
            <a:r>
              <a:rPr lang="en-US" sz="1600" b="0" i="0" dirty="0">
                <a:effectLst/>
              </a:rPr>
              <a:t> </a:t>
            </a:r>
            <a:r>
              <a:rPr lang="en-US" sz="1600" b="0" i="0" dirty="0" err="1">
                <a:effectLst/>
              </a:rPr>
              <a:t>matka-aikasäästöt</a:t>
            </a:r>
            <a:r>
              <a:rPr lang="en-US" sz="1600" b="0" i="0" dirty="0">
                <a:effectLst/>
              </a:rPr>
              <a:t> </a:t>
            </a:r>
            <a:r>
              <a:rPr lang="en-US" sz="1600" b="0" i="0" dirty="0" err="1">
                <a:effectLst/>
              </a:rPr>
              <a:t>suhteessa</a:t>
            </a:r>
            <a:r>
              <a:rPr lang="en-US" sz="1600" b="0" i="0" dirty="0">
                <a:effectLst/>
              </a:rPr>
              <a:t> </a:t>
            </a:r>
            <a:r>
              <a:rPr lang="en-US" sz="1600" b="0" i="0" dirty="0" err="1">
                <a:effectLst/>
              </a:rPr>
              <a:t>kustannuksiin</a:t>
            </a:r>
            <a:r>
              <a:rPr lang="en-US" sz="1600" b="0" i="0" dirty="0">
                <a:effectLst/>
              </a:rPr>
              <a:t> </a:t>
            </a:r>
            <a:r>
              <a:rPr lang="en-US" sz="1600" b="0" i="0" dirty="0" err="1">
                <a:effectLst/>
              </a:rPr>
              <a:t>saadaan</a:t>
            </a:r>
            <a:r>
              <a:rPr lang="en-US" sz="1600" b="0" i="0" dirty="0">
                <a:effectLst/>
              </a:rPr>
              <a:t> </a:t>
            </a:r>
            <a:r>
              <a:rPr lang="en-US" sz="1600" b="0" i="0" dirty="0" err="1">
                <a:effectLst/>
              </a:rPr>
              <a:t>nostamalla</a:t>
            </a:r>
            <a:r>
              <a:rPr lang="en-US" sz="1600" b="0" i="0" dirty="0">
                <a:effectLst/>
              </a:rPr>
              <a:t> jo </a:t>
            </a:r>
            <a:r>
              <a:rPr lang="en-US" sz="1600" b="0" i="0" dirty="0" err="1">
                <a:effectLst/>
              </a:rPr>
              <a:t>olemassa</a:t>
            </a:r>
            <a:r>
              <a:rPr lang="en-US" sz="1600" b="0" i="0" dirty="0">
                <a:effectLst/>
              </a:rPr>
              <a:t> </a:t>
            </a:r>
            <a:r>
              <a:rPr lang="en-US" sz="1600" b="0" i="0" dirty="0" err="1">
                <a:effectLst/>
              </a:rPr>
              <a:t>olevien</a:t>
            </a:r>
            <a:r>
              <a:rPr lang="en-US" sz="1600" b="0" i="0" dirty="0">
                <a:effectLst/>
              </a:rPr>
              <a:t> </a:t>
            </a:r>
            <a:r>
              <a:rPr lang="en-US" sz="1600" b="0" i="0" dirty="0" err="1">
                <a:effectLst/>
              </a:rPr>
              <a:t>yhteyksien</a:t>
            </a:r>
            <a:r>
              <a:rPr lang="en-US" sz="1600" b="0" i="0" dirty="0">
                <a:effectLst/>
              </a:rPr>
              <a:t>, </a:t>
            </a:r>
            <a:r>
              <a:rPr lang="en-US" sz="1600" b="0" i="0" dirty="0" err="1">
                <a:effectLst/>
              </a:rPr>
              <a:t>Lahden</a:t>
            </a:r>
            <a:r>
              <a:rPr lang="en-US" sz="1600" b="0" i="0" dirty="0">
                <a:effectLst/>
              </a:rPr>
              <a:t> </a:t>
            </a:r>
            <a:r>
              <a:rPr lang="en-US" sz="1600" b="0" i="0" dirty="0" err="1">
                <a:effectLst/>
              </a:rPr>
              <a:t>oikoradan</a:t>
            </a:r>
            <a:r>
              <a:rPr lang="en-US" sz="1600" b="0" i="0" dirty="0">
                <a:effectLst/>
              </a:rPr>
              <a:t> ja </a:t>
            </a:r>
            <a:r>
              <a:rPr lang="en-US" sz="1600" b="0" i="0" dirty="0" err="1">
                <a:effectLst/>
              </a:rPr>
              <a:t>Karjalan</a:t>
            </a:r>
            <a:r>
              <a:rPr lang="en-US" sz="1600" b="0" i="0" dirty="0">
                <a:effectLst/>
              </a:rPr>
              <a:t> </a:t>
            </a:r>
            <a:r>
              <a:rPr lang="en-US" sz="1600" b="0" i="0" dirty="0" err="1">
                <a:effectLst/>
              </a:rPr>
              <a:t>radan</a:t>
            </a:r>
            <a:r>
              <a:rPr lang="en-US" sz="1600" b="0" i="0" dirty="0">
                <a:effectLst/>
              </a:rPr>
              <a:t>, </a:t>
            </a:r>
            <a:r>
              <a:rPr lang="en-US" sz="1600" b="0" i="0" dirty="0" err="1">
                <a:effectLst/>
              </a:rPr>
              <a:t>nopeuksia</a:t>
            </a:r>
            <a:r>
              <a:rPr lang="en-US" sz="1600" b="0" i="0" dirty="0">
                <a:effectLst/>
              </a:rPr>
              <a:t>.</a:t>
            </a:r>
          </a:p>
          <a:p>
            <a:pPr>
              <a:lnSpc>
                <a:spcPts val="1800"/>
              </a:lnSpc>
              <a:spcBef>
                <a:spcPts val="1000"/>
              </a:spcBef>
            </a:pPr>
            <a:r>
              <a:rPr lang="en-US" sz="1600" b="0" i="0" dirty="0" err="1">
                <a:effectLst/>
              </a:rPr>
              <a:t>Kaikkein</a:t>
            </a:r>
            <a:r>
              <a:rPr lang="en-US" sz="1600" b="0" i="0" dirty="0">
                <a:effectLst/>
              </a:rPr>
              <a:t> </a:t>
            </a:r>
            <a:r>
              <a:rPr lang="en-US" sz="1600" b="0" i="0" dirty="0" err="1">
                <a:effectLst/>
              </a:rPr>
              <a:t>suurimmat</a:t>
            </a:r>
            <a:r>
              <a:rPr lang="en-US" sz="1600" b="0" i="0" dirty="0">
                <a:effectLst/>
              </a:rPr>
              <a:t> </a:t>
            </a:r>
            <a:r>
              <a:rPr lang="en-US" sz="1600" b="0" i="0" dirty="0" err="1">
                <a:effectLst/>
              </a:rPr>
              <a:t>hyödyt</a:t>
            </a:r>
            <a:r>
              <a:rPr lang="en-US" sz="1600" b="0" i="0" dirty="0">
                <a:effectLst/>
              </a:rPr>
              <a:t> </a:t>
            </a:r>
            <a:r>
              <a:rPr lang="en-US" sz="1600" b="0" i="0" dirty="0" err="1">
                <a:effectLst/>
              </a:rPr>
              <a:t>saataisiin</a:t>
            </a:r>
            <a:r>
              <a:rPr lang="en-US" sz="1600" b="0" i="0" dirty="0">
                <a:effectLst/>
              </a:rPr>
              <a:t> </a:t>
            </a:r>
            <a:r>
              <a:rPr lang="en-US" sz="1600" b="0" i="0" dirty="0" err="1">
                <a:effectLst/>
              </a:rPr>
              <a:t>lisäksi</a:t>
            </a:r>
            <a:r>
              <a:rPr lang="en-US" sz="1600" b="0" i="0" dirty="0">
                <a:effectLst/>
              </a:rPr>
              <a:t> </a:t>
            </a:r>
            <a:r>
              <a:rPr lang="en-US" sz="1600" b="0" i="0" dirty="0" err="1">
                <a:effectLst/>
              </a:rPr>
              <a:t>jatkamalla</a:t>
            </a:r>
            <a:r>
              <a:rPr lang="en-US" sz="1600" b="0" i="0" dirty="0">
                <a:effectLst/>
              </a:rPr>
              <a:t> </a:t>
            </a:r>
            <a:r>
              <a:rPr lang="en-US" sz="1600" b="0" i="0" dirty="0" err="1">
                <a:effectLst/>
              </a:rPr>
              <a:t>Lahden</a:t>
            </a:r>
            <a:r>
              <a:rPr lang="en-US" sz="1600" b="0" i="0" dirty="0">
                <a:effectLst/>
              </a:rPr>
              <a:t> </a:t>
            </a:r>
            <a:r>
              <a:rPr lang="en-US" sz="1600" b="0" i="0" dirty="0" err="1">
                <a:effectLst/>
              </a:rPr>
              <a:t>oikorataa</a:t>
            </a:r>
            <a:r>
              <a:rPr lang="en-US" sz="1600" b="0" i="0" dirty="0">
                <a:effectLst/>
              </a:rPr>
              <a:t> </a:t>
            </a:r>
            <a:r>
              <a:rPr lang="en-US" sz="1600" b="0" i="0" dirty="0" err="1">
                <a:effectLst/>
              </a:rPr>
              <a:t>Heinolaan</a:t>
            </a:r>
            <a:r>
              <a:rPr lang="en-US" sz="1600" b="0" i="0" dirty="0">
                <a:effectLst/>
              </a:rPr>
              <a:t> ja </a:t>
            </a:r>
            <a:r>
              <a:rPr lang="en-US" sz="1600" b="0" i="0" dirty="0" err="1">
                <a:effectLst/>
              </a:rPr>
              <a:t>Mikkeliin</a:t>
            </a:r>
            <a:r>
              <a:rPr lang="en-US" sz="1600" b="0" i="0" dirty="0">
                <a:effectLst/>
              </a:rPr>
              <a:t> </a:t>
            </a:r>
            <a:r>
              <a:rPr lang="en-US" sz="1600" b="0" i="0" dirty="0" err="1">
                <a:effectLst/>
              </a:rPr>
              <a:t>asti</a:t>
            </a:r>
            <a:r>
              <a:rPr lang="en-US" sz="1600" b="0" i="0" dirty="0">
                <a:effectLst/>
              </a:rPr>
              <a:t>. </a:t>
            </a:r>
            <a:r>
              <a:rPr lang="en-US" sz="1600" b="0" i="0" dirty="0" err="1">
                <a:effectLst/>
              </a:rPr>
              <a:t>Näin</a:t>
            </a:r>
            <a:r>
              <a:rPr lang="en-US" sz="1600" b="0" i="0" dirty="0">
                <a:effectLst/>
              </a:rPr>
              <a:t> Helsinki-Mikkeli-</a:t>
            </a:r>
            <a:r>
              <a:rPr lang="en-US" sz="1600" b="0" i="0" dirty="0" err="1">
                <a:effectLst/>
              </a:rPr>
              <a:t>välille</a:t>
            </a:r>
            <a:r>
              <a:rPr lang="en-US" sz="1600" b="0" i="0" dirty="0">
                <a:effectLst/>
              </a:rPr>
              <a:t> </a:t>
            </a:r>
            <a:r>
              <a:rPr lang="en-US" sz="1600" b="0" i="0" dirty="0" err="1">
                <a:effectLst/>
              </a:rPr>
              <a:t>muodostuisi</a:t>
            </a:r>
            <a:r>
              <a:rPr lang="en-US" sz="1600" b="0" i="0" dirty="0">
                <a:effectLst/>
              </a:rPr>
              <a:t> </a:t>
            </a:r>
            <a:r>
              <a:rPr lang="en-US" sz="1600" b="0" i="0" dirty="0" err="1">
                <a:effectLst/>
              </a:rPr>
              <a:t>uusi</a:t>
            </a:r>
            <a:r>
              <a:rPr lang="en-US" sz="1600" b="0" i="0" dirty="0">
                <a:effectLst/>
              </a:rPr>
              <a:t> Savon </a:t>
            </a:r>
            <a:r>
              <a:rPr lang="en-US" sz="1600" b="0" i="0" dirty="0" err="1">
                <a:effectLst/>
              </a:rPr>
              <a:t>oikorata</a:t>
            </a:r>
            <a:r>
              <a:rPr lang="en-US" sz="1600" b="0" i="0" dirty="0">
                <a:effectLst/>
              </a:rPr>
              <a:t>. </a:t>
            </a:r>
            <a:r>
              <a:rPr lang="en-US" sz="1600" b="0" i="0" dirty="0" err="1">
                <a:effectLst/>
              </a:rPr>
              <a:t>Näiden</a:t>
            </a:r>
            <a:r>
              <a:rPr lang="en-US" sz="1600" b="0" i="0" dirty="0">
                <a:effectLst/>
              </a:rPr>
              <a:t> </a:t>
            </a:r>
            <a:r>
              <a:rPr lang="en-US" sz="1600" b="0" i="0" dirty="0" err="1">
                <a:effectLst/>
              </a:rPr>
              <a:t>toimenpiteiden</a:t>
            </a:r>
            <a:r>
              <a:rPr lang="en-US" sz="1600" b="0" i="0" dirty="0">
                <a:effectLst/>
              </a:rPr>
              <a:t> </a:t>
            </a:r>
            <a:r>
              <a:rPr lang="en-US" sz="1600" b="0" i="0" dirty="0" err="1">
                <a:effectLst/>
              </a:rPr>
              <a:t>kustannusarvio</a:t>
            </a:r>
            <a:r>
              <a:rPr lang="en-US" sz="1600" b="0" i="0" dirty="0">
                <a:effectLst/>
              </a:rPr>
              <a:t> on alle </a:t>
            </a:r>
            <a:r>
              <a:rPr lang="en-US" sz="1600" b="0" i="0" dirty="0" err="1">
                <a:effectLst/>
              </a:rPr>
              <a:t>puolet</a:t>
            </a:r>
            <a:r>
              <a:rPr lang="en-US" sz="1600" b="0" i="0" dirty="0">
                <a:effectLst/>
              </a:rPr>
              <a:t> </a:t>
            </a:r>
            <a:br>
              <a:rPr lang="en-US" sz="1600" dirty="0"/>
            </a:br>
            <a:r>
              <a:rPr lang="en-US" sz="1600" b="0" i="0" dirty="0" err="1">
                <a:effectLst/>
              </a:rPr>
              <a:t>Itäradan</a:t>
            </a:r>
            <a:r>
              <a:rPr lang="en-US" sz="1600" b="0" i="0" dirty="0">
                <a:effectLst/>
              </a:rPr>
              <a:t> </a:t>
            </a:r>
            <a:r>
              <a:rPr lang="en-US" sz="1600" b="0" i="0" dirty="0" err="1">
                <a:effectLst/>
              </a:rPr>
              <a:t>kustannusarviosta</a:t>
            </a:r>
            <a:r>
              <a:rPr lang="en-US" sz="1600" b="0" i="0" dirty="0">
                <a:effectLst/>
              </a:rPr>
              <a:t>.</a:t>
            </a:r>
            <a:endParaRPr lang="en-FI" sz="1600" dirty="0"/>
          </a:p>
        </p:txBody>
      </p:sp>
      <p:cxnSp>
        <p:nvCxnSpPr>
          <p:cNvPr id="3" name="Straight Connector 2">
            <a:extLst>
              <a:ext uri="{FF2B5EF4-FFF2-40B4-BE49-F238E27FC236}">
                <a16:creationId xmlns:a16="http://schemas.microsoft.com/office/drawing/2014/main" id="{AE897155-F51D-26C4-687E-3996426103F0}"/>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EE04A3-B30D-A4A7-1905-5CA6AE681A85}"/>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Slide Number Placeholder 7">
            <a:extLst>
              <a:ext uri="{FF2B5EF4-FFF2-40B4-BE49-F238E27FC236}">
                <a16:creationId xmlns:a16="http://schemas.microsoft.com/office/drawing/2014/main" id="{AE894BF9-B3BF-E239-BC1E-7676FB1BD55B}"/>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13</a:t>
            </a:fld>
            <a:endParaRPr lang="fi-FI" sz="1200" b="1" dirty="0">
              <a:solidFill>
                <a:schemeClr val="bg1"/>
              </a:solidFill>
            </a:endParaRPr>
          </a:p>
        </p:txBody>
      </p:sp>
    </p:spTree>
    <p:extLst>
      <p:ext uri="{BB962C8B-B14F-4D97-AF65-F5344CB8AC3E}">
        <p14:creationId xmlns:p14="http://schemas.microsoft.com/office/powerpoint/2010/main" val="3185835923"/>
      </p:ext>
    </p:extLst>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5">
            <a:extLst>
              <a:ext uri="{FF2B5EF4-FFF2-40B4-BE49-F238E27FC236}">
                <a16:creationId xmlns:a16="http://schemas.microsoft.com/office/drawing/2014/main" id="{C6E642F2-F9FE-5B7B-AC74-6DB75B0AC0F9}"/>
              </a:ext>
            </a:extLst>
          </p:cNvPr>
          <p:cNvSpPr txBox="1">
            <a:spLocks/>
          </p:cNvSpPr>
          <p:nvPr/>
        </p:nvSpPr>
        <p:spPr>
          <a:xfrm>
            <a:off x="6343200" y="1281600"/>
            <a:ext cx="5163000" cy="5040000"/>
          </a:xfrm>
          <a:prstGeom prst="rect">
            <a:avLst/>
          </a:prstGeom>
          <a:noFill/>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4200"/>
              </a:lnSpc>
              <a:buNone/>
            </a:pPr>
            <a:r>
              <a:rPr lang="fi-FI" sz="4000" b="1" dirty="0">
                <a:solidFill>
                  <a:schemeClr val="accent1"/>
                </a:solidFill>
              </a:rPr>
              <a:t>Etunimi Sukunimi</a:t>
            </a:r>
          </a:p>
          <a:p>
            <a:pPr marL="0" indent="0" algn="r">
              <a:lnSpc>
                <a:spcPts val="2200"/>
              </a:lnSpc>
              <a:buNone/>
            </a:pPr>
            <a:r>
              <a:rPr lang="fi-FI" sz="1600" b="1" dirty="0"/>
              <a:t>Ab Yritys Oy</a:t>
            </a:r>
            <a:br>
              <a:rPr lang="fi-FI" sz="1600" b="1" dirty="0">
                <a:hlinkClick r:id="rId2">
                  <a:extLst>
                    <a:ext uri="{A12FA001-AC4F-418D-AE19-62706E023703}">
                      <ahyp:hlinkClr xmlns:ahyp="http://schemas.microsoft.com/office/drawing/2018/hyperlinkcolor" val="tx"/>
                    </a:ext>
                  </a:extLst>
                </a:hlinkClick>
              </a:rPr>
            </a:br>
            <a:r>
              <a:rPr lang="fi-FI" sz="1600" dirty="0"/>
              <a:t>etunimi.sukunimi@yritys.com</a:t>
            </a:r>
            <a:br>
              <a:rPr lang="fi-FI" sz="1600" dirty="0"/>
            </a:br>
            <a:r>
              <a:rPr lang="fi-FI" sz="1600" dirty="0"/>
              <a:t>puh. +358 12 345 678</a:t>
            </a:r>
          </a:p>
        </p:txBody>
      </p:sp>
    </p:spTree>
    <p:extLst>
      <p:ext uri="{BB962C8B-B14F-4D97-AF65-F5344CB8AC3E}">
        <p14:creationId xmlns:p14="http://schemas.microsoft.com/office/powerpoint/2010/main" val="3772014941"/>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0BBEF9-030D-40CF-B920-FC4574C113FE}"/>
              </a:ext>
            </a:extLst>
          </p:cNvPr>
          <p:cNvSpPr>
            <a:spLocks noGrp="1"/>
          </p:cNvSpPr>
          <p:nvPr>
            <p:ph type="title"/>
          </p:nvPr>
        </p:nvSpPr>
        <p:spPr/>
        <p:txBody>
          <a:bodyPr/>
          <a:lstStyle/>
          <a:p>
            <a:r>
              <a:rPr lang="fi-FI" sz="3200" dirty="0"/>
              <a:t>Itäradan lupaukset Savon, Kainuun ja Karjalan maakunnille</a:t>
            </a:r>
            <a:r>
              <a:rPr lang="fi-FI" sz="3200" dirty="0">
                <a:solidFill>
                  <a:schemeClr val="tx1"/>
                </a:solidFill>
                <a:highlight>
                  <a:srgbClr val="FFFF00"/>
                </a:highlight>
              </a:rPr>
              <a:t> </a:t>
            </a:r>
            <a:endParaRPr lang="fi-FI" sz="3200" dirty="0"/>
          </a:p>
        </p:txBody>
      </p:sp>
      <p:sp>
        <p:nvSpPr>
          <p:cNvPr id="3" name="Sisällön paikkamerkki 2">
            <a:extLst>
              <a:ext uri="{FF2B5EF4-FFF2-40B4-BE49-F238E27FC236}">
                <a16:creationId xmlns:a16="http://schemas.microsoft.com/office/drawing/2014/main" id="{9AE2B43C-A154-482C-9AB0-3FE30DC685CA}"/>
              </a:ext>
            </a:extLst>
          </p:cNvPr>
          <p:cNvSpPr>
            <a:spLocks noGrp="1"/>
          </p:cNvSpPr>
          <p:nvPr>
            <p:ph idx="1"/>
          </p:nvPr>
        </p:nvSpPr>
        <p:spPr>
          <a:xfrm>
            <a:off x="507994" y="1157320"/>
            <a:ext cx="5588006" cy="4962680"/>
          </a:xfrm>
        </p:spPr>
        <p:txBody>
          <a:bodyPr/>
          <a:lstStyle/>
          <a:p>
            <a:r>
              <a:rPr lang="fi-FI" sz="1600" b="1" dirty="0"/>
              <a:t>”Kuopiosta ja Joensuusta Helsinkiin kolmessa tunnissa” </a:t>
            </a:r>
            <a:endParaRPr lang="fi-FI" sz="1200" dirty="0"/>
          </a:p>
          <a:p>
            <a:r>
              <a:rPr lang="fi-FI" dirty="0"/>
              <a:t>Kustannusten </a:t>
            </a:r>
            <a:r>
              <a:rPr lang="fi-FI" b="1" dirty="0"/>
              <a:t>kokonaissumma on huima: </a:t>
            </a:r>
            <a:r>
              <a:rPr lang="fi-FI" dirty="0"/>
              <a:t>pelkästään </a:t>
            </a:r>
            <a:r>
              <a:rPr lang="fi-FI" b="1" dirty="0"/>
              <a:t>Itäradan ja Lentoradan arvioidut kustannukset </a:t>
            </a:r>
            <a:r>
              <a:rPr lang="fi-FI" dirty="0"/>
              <a:t>ovat </a:t>
            </a:r>
            <a:r>
              <a:rPr lang="fi-FI" b="1" dirty="0"/>
              <a:t>yli 4,4 miljardia euroa</a:t>
            </a:r>
          </a:p>
          <a:p>
            <a:r>
              <a:rPr lang="fi-FI" dirty="0"/>
              <a:t>Savon ja Karjalan ratojen </a:t>
            </a:r>
            <a:r>
              <a:rPr lang="fi-FI" b="1" dirty="0"/>
              <a:t>nopeutustoimet 3 tunnin matka-aikaan </a:t>
            </a:r>
            <a:r>
              <a:rPr lang="fi-FI" dirty="0"/>
              <a:t>tähdätessä </a:t>
            </a:r>
            <a:r>
              <a:rPr lang="fi-FI" b="1" dirty="0"/>
              <a:t>vaativat mittavia parannuksia; </a:t>
            </a:r>
            <a:r>
              <a:rPr lang="fi-FI" dirty="0"/>
              <a:t>täysin uusia rataosuuksia sekä huomattavia rataoikaisuja,</a:t>
            </a:r>
            <a:r>
              <a:rPr lang="fi-FI" b="1" dirty="0"/>
              <a:t> joita ei ole laskettu mukaan Itäradan kustannuksiin</a:t>
            </a:r>
            <a:endParaRPr lang="fi-FI" dirty="0"/>
          </a:p>
          <a:p>
            <a:pPr marL="457200" indent="-171450">
              <a:buFont typeface="Arial" panose="020B0604020202020204" pitchFamily="34" charset="0"/>
              <a:buChar char="•"/>
            </a:pPr>
            <a:r>
              <a:rPr lang="fi-FI" dirty="0"/>
              <a:t>3 h matka-aika Kuopiosta Helsinkiin vaatii koko Kuopio–Kouvola-välille 170 km/h nopeustason</a:t>
            </a:r>
          </a:p>
          <a:p>
            <a:pPr marL="457200" indent="-171450">
              <a:buFont typeface="Arial" panose="020B0604020202020204" pitchFamily="34" charset="0"/>
              <a:buChar char="•"/>
            </a:pPr>
            <a:r>
              <a:rPr lang="fi-FI" dirty="0"/>
              <a:t>3 h matka-aika Joensuu–Helsinki-välille vaatii Kouvola–Joensuu-välillä 190 km/h nopeustason</a:t>
            </a:r>
          </a:p>
          <a:p>
            <a:pPr marL="457200" indent="-171450">
              <a:buFont typeface="Arial" panose="020B0604020202020204" pitchFamily="34" charset="0"/>
              <a:buChar char="•"/>
            </a:pPr>
            <a:r>
              <a:rPr lang="fi-FI" b="1" dirty="0">
                <a:effectLst/>
                <a:latin typeface="Calibri" panose="020F0502020204030204" pitchFamily="34" charset="0"/>
                <a:ea typeface="Yu Gothic" panose="020B0400000000000000" pitchFamily="34" charset="-128"/>
                <a:cs typeface="Calibri" panose="020F0502020204030204" pitchFamily="34" charset="0"/>
              </a:rPr>
              <a:t>Rataoikaisukohdat</a:t>
            </a:r>
            <a:r>
              <a:rPr lang="fi-FI" dirty="0">
                <a:effectLst/>
                <a:latin typeface="Calibri" panose="020F0502020204030204" pitchFamily="34" charset="0"/>
                <a:ea typeface="Yu Gothic" panose="020B0400000000000000" pitchFamily="34" charset="-128"/>
                <a:cs typeface="Calibri" panose="020F0502020204030204" pitchFamily="34" charset="0"/>
              </a:rPr>
              <a:t> sijoittuisivat pääosin </a:t>
            </a:r>
            <a:r>
              <a:rPr lang="fi-FI" b="1" dirty="0">
                <a:effectLst/>
                <a:latin typeface="Calibri" panose="020F0502020204030204" pitchFamily="34" charset="0"/>
                <a:ea typeface="Yu Gothic" panose="020B0400000000000000" pitchFamily="34" charset="-128"/>
                <a:cs typeface="Calibri" panose="020F0502020204030204" pitchFamily="34" charset="0"/>
              </a:rPr>
              <a:t>kaupunki- ja taajama-alueille</a:t>
            </a:r>
            <a:r>
              <a:rPr lang="fi-FI" dirty="0">
                <a:effectLst/>
                <a:latin typeface="Calibri" panose="020F0502020204030204" pitchFamily="34" charset="0"/>
                <a:ea typeface="Yu Gothic" panose="020B0400000000000000" pitchFamily="34" charset="-128"/>
                <a:cs typeface="Calibri" panose="020F0502020204030204" pitchFamily="34" charset="0"/>
              </a:rPr>
              <a:t>, joissa niiden toteuttaminen on hyvin </a:t>
            </a:r>
            <a:r>
              <a:rPr lang="fi-FI" b="1" dirty="0">
                <a:effectLst/>
                <a:latin typeface="Calibri" panose="020F0502020204030204" pitchFamily="34" charset="0"/>
                <a:ea typeface="Yu Gothic" panose="020B0400000000000000" pitchFamily="34" charset="-128"/>
                <a:cs typeface="Calibri" panose="020F0502020204030204" pitchFamily="34" charset="0"/>
              </a:rPr>
              <a:t>hankalaa ja kallista</a:t>
            </a:r>
            <a:endParaRPr lang="fi-FI" dirty="0"/>
          </a:p>
          <a:p>
            <a:pPr marL="457200" indent="-171450">
              <a:buFont typeface="Arial" panose="020B0604020202020204" pitchFamily="34" charset="0"/>
              <a:buChar char="•"/>
            </a:pPr>
            <a:r>
              <a:rPr lang="fi-FI" dirty="0"/>
              <a:t>Alueen </a:t>
            </a:r>
            <a:r>
              <a:rPr lang="fi-FI" b="1" dirty="0"/>
              <a:t>saavutettavuus kärsii;</a:t>
            </a:r>
            <a:r>
              <a:rPr lang="fi-FI" dirty="0"/>
              <a:t> jotta luvatut matka-ajat saavutetaan, matkustajapysähdykset onnistuvat ainoastaan isommilla asemilla</a:t>
            </a:r>
          </a:p>
          <a:p>
            <a:pPr marL="1028700" lvl="1"/>
            <a:r>
              <a:rPr lang="fi-FI" b="1" dirty="0"/>
              <a:t>Matkustajapalveluiden poistuminen Suonenjoelta sekä Mäntyharjulta</a:t>
            </a:r>
          </a:p>
          <a:p>
            <a:pPr marL="1028700" lvl="1"/>
            <a:r>
              <a:rPr lang="fi-FI" b="1" dirty="0"/>
              <a:t>Matkustajapalveluiden poistuminen Kiteen, Kesälahden, Parikkalan, Simpeleen sekä Joutsenon asemilta</a:t>
            </a:r>
          </a:p>
          <a:p>
            <a:pPr marL="457200" indent="-171450">
              <a:buFont typeface="Arial" panose="020B0604020202020204" pitchFamily="34" charset="0"/>
              <a:buChar char="•"/>
            </a:pPr>
            <a:r>
              <a:rPr lang="fi-FI" dirty="0"/>
              <a:t>Savon ja Karjalan ratojen nopeustasojen </a:t>
            </a:r>
            <a:r>
              <a:rPr lang="fi-FI" dirty="0">
                <a:highlight>
                  <a:srgbClr val="FFFFFF"/>
                </a:highlight>
              </a:rPr>
              <a:t>nostoista syntyvät kustannukset nousevat äärimmäisen suuriksi</a:t>
            </a:r>
            <a:endParaRPr lang="fi-FI" b="1" dirty="0">
              <a:highlight>
                <a:srgbClr val="FFFFFF"/>
              </a:highlight>
            </a:endParaRPr>
          </a:p>
          <a:p>
            <a:r>
              <a:rPr lang="fi-FI" sz="1200" dirty="0"/>
              <a:t>Epävarmuus junakalustosta; onko Suomeen koskaan tulossa 300 km/h operoivaa junakalustoa, jolla laskettu matka-aika olisi edes teoriassa mahdollista saavuttaa? </a:t>
            </a:r>
          </a:p>
        </p:txBody>
      </p:sp>
      <p:sp>
        <p:nvSpPr>
          <p:cNvPr id="6" name="Sisällön paikkamerkki 5">
            <a:extLst>
              <a:ext uri="{FF2B5EF4-FFF2-40B4-BE49-F238E27FC236}">
                <a16:creationId xmlns:a16="http://schemas.microsoft.com/office/drawing/2014/main" id="{51089C8C-EFC3-4E34-B352-5CAE667DD760}"/>
              </a:ext>
            </a:extLst>
          </p:cNvPr>
          <p:cNvSpPr>
            <a:spLocks noGrp="1"/>
          </p:cNvSpPr>
          <p:nvPr>
            <p:ph idx="13"/>
          </p:nvPr>
        </p:nvSpPr>
        <p:spPr>
          <a:xfrm>
            <a:off x="6186000" y="1157320"/>
            <a:ext cx="5310000" cy="2140357"/>
          </a:xfrm>
        </p:spPr>
        <p:txBody>
          <a:bodyPr/>
          <a:lstStyle/>
          <a:p>
            <a:pPr algn="ctr"/>
            <a:r>
              <a:rPr lang="fi-FI" sz="1600" b="1" dirty="0">
                <a:solidFill>
                  <a:srgbClr val="212121"/>
                </a:solidFill>
                <a:latin typeface="+mn-lt"/>
              </a:rPr>
              <a:t>Mitä ”pelkällä” Itäradalla saavutetaan?</a:t>
            </a:r>
          </a:p>
          <a:p>
            <a:pPr marL="285750" indent="-285750" algn="l">
              <a:buFont typeface="Arial" panose="020B0604020202020204" pitchFamily="34" charset="0"/>
              <a:buChar char="•"/>
            </a:pPr>
            <a:r>
              <a:rPr lang="fi-FI" b="1" i="0" dirty="0">
                <a:solidFill>
                  <a:srgbClr val="212121"/>
                </a:solidFill>
                <a:effectLst/>
                <a:latin typeface="+mn-lt"/>
              </a:rPr>
              <a:t>Matka-aika:</a:t>
            </a:r>
            <a:r>
              <a:rPr lang="fi-FI" i="0" dirty="0">
                <a:solidFill>
                  <a:srgbClr val="212121"/>
                </a:solidFill>
                <a:effectLst/>
                <a:latin typeface="+mn-lt"/>
              </a:rPr>
              <a:t> </a:t>
            </a:r>
            <a:r>
              <a:rPr lang="fi-FI" dirty="0">
                <a:solidFill>
                  <a:srgbClr val="212121"/>
                </a:solidFill>
                <a:latin typeface="+mn-lt"/>
              </a:rPr>
              <a:t>nykyisen kaluston mukaisella </a:t>
            </a:r>
            <a:r>
              <a:rPr lang="fi-FI" b="1" dirty="0">
                <a:solidFill>
                  <a:srgbClr val="212121"/>
                </a:solidFill>
                <a:latin typeface="+mn-lt"/>
              </a:rPr>
              <a:t>maksiminopeustasolla </a:t>
            </a:r>
            <a:r>
              <a:rPr lang="fi-FI" dirty="0">
                <a:solidFill>
                  <a:srgbClr val="212121"/>
                </a:solidFill>
                <a:latin typeface="+mn-lt"/>
              </a:rPr>
              <a:t>(220 km/h) </a:t>
            </a:r>
            <a:r>
              <a:rPr lang="fi-FI" b="1" dirty="0">
                <a:solidFill>
                  <a:srgbClr val="212121"/>
                </a:solidFill>
                <a:latin typeface="+mn-lt"/>
              </a:rPr>
              <a:t>noin 14 minuutin matka-aika säästö </a:t>
            </a:r>
            <a:r>
              <a:rPr lang="fi-FI" dirty="0">
                <a:solidFill>
                  <a:srgbClr val="212121"/>
                </a:solidFill>
                <a:latin typeface="+mn-lt"/>
              </a:rPr>
              <a:t>nykytilanteeseen</a:t>
            </a:r>
          </a:p>
          <a:p>
            <a:pPr marL="285750" indent="-285750" algn="l">
              <a:buFont typeface="Arial" panose="020B0604020202020204" pitchFamily="34" charset="0"/>
              <a:buChar char="•"/>
            </a:pPr>
            <a:r>
              <a:rPr lang="fi-FI" i="0" dirty="0">
                <a:solidFill>
                  <a:srgbClr val="212121"/>
                </a:solidFill>
                <a:effectLst/>
                <a:latin typeface="+mn-lt"/>
              </a:rPr>
              <a:t>1,7 miljardin euron uusi rataosuus Kouvolan ja Porvoon väl</a:t>
            </a:r>
            <a:r>
              <a:rPr lang="fi-FI" dirty="0">
                <a:solidFill>
                  <a:srgbClr val="212121"/>
                </a:solidFill>
                <a:latin typeface="+mn-lt"/>
              </a:rPr>
              <a:t>ille</a:t>
            </a:r>
          </a:p>
          <a:p>
            <a:pPr marL="1028700" lvl="1"/>
            <a:r>
              <a:rPr lang="fi-FI" b="1" i="0" dirty="0">
                <a:solidFill>
                  <a:srgbClr val="212121"/>
                </a:solidFill>
                <a:effectLst/>
                <a:latin typeface="+mn-lt"/>
              </a:rPr>
              <a:t>Ei parannuksia Savon tai Karjalan radoille</a:t>
            </a:r>
          </a:p>
          <a:p>
            <a:pPr marL="1028700" lvl="1"/>
            <a:r>
              <a:rPr lang="fi-FI" b="1" i="0" dirty="0">
                <a:solidFill>
                  <a:srgbClr val="212121"/>
                </a:solidFill>
                <a:effectLst/>
                <a:latin typeface="+mn-lt"/>
              </a:rPr>
              <a:t>Lahti</a:t>
            </a:r>
            <a:r>
              <a:rPr lang="fi-FI" i="0" dirty="0">
                <a:solidFill>
                  <a:srgbClr val="212121"/>
                </a:solidFill>
                <a:effectLst/>
                <a:latin typeface="+mn-lt"/>
              </a:rPr>
              <a:t> jää </a:t>
            </a:r>
            <a:r>
              <a:rPr lang="fi-FI" b="1" i="0" dirty="0">
                <a:solidFill>
                  <a:srgbClr val="212121"/>
                </a:solidFill>
                <a:effectLst/>
                <a:latin typeface="+mn-lt"/>
              </a:rPr>
              <a:t>pois kaukojunaliikenteen verkostosta</a:t>
            </a:r>
            <a:r>
              <a:rPr lang="fi-FI" b="1" dirty="0">
                <a:solidFill>
                  <a:srgbClr val="212121"/>
                </a:solidFill>
                <a:latin typeface="+mn-lt"/>
              </a:rPr>
              <a:t>, </a:t>
            </a:r>
            <a:br>
              <a:rPr lang="fi-FI" b="1" dirty="0">
                <a:solidFill>
                  <a:srgbClr val="212121"/>
                </a:solidFill>
                <a:latin typeface="+mn-lt"/>
              </a:rPr>
            </a:br>
            <a:r>
              <a:rPr lang="fi-FI" b="1" i="0" dirty="0">
                <a:solidFill>
                  <a:srgbClr val="212121"/>
                </a:solidFill>
                <a:effectLst/>
                <a:latin typeface="+mn-lt"/>
              </a:rPr>
              <a:t>Porvoo </a:t>
            </a:r>
            <a:r>
              <a:rPr lang="fi-FI" i="0" dirty="0">
                <a:solidFill>
                  <a:srgbClr val="212121"/>
                </a:solidFill>
                <a:effectLst/>
                <a:latin typeface="+mn-lt"/>
              </a:rPr>
              <a:t>tulee</a:t>
            </a:r>
            <a:r>
              <a:rPr lang="fi-FI" b="1" i="0" dirty="0">
                <a:solidFill>
                  <a:srgbClr val="212121"/>
                </a:solidFill>
                <a:effectLst/>
                <a:latin typeface="+mn-lt"/>
              </a:rPr>
              <a:t> kaukojunaliikenteen piiriin</a:t>
            </a:r>
          </a:p>
          <a:p>
            <a:endParaRPr lang="fi-FI" dirty="0"/>
          </a:p>
        </p:txBody>
      </p:sp>
    </p:spTree>
    <p:extLst>
      <p:ext uri="{BB962C8B-B14F-4D97-AF65-F5344CB8AC3E}">
        <p14:creationId xmlns:p14="http://schemas.microsoft.com/office/powerpoint/2010/main" val="227940053"/>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6F82DD-A34D-4C04-B150-54FB1CB02D6D}"/>
              </a:ext>
            </a:extLst>
          </p:cNvPr>
          <p:cNvSpPr>
            <a:spLocks noGrp="1"/>
          </p:cNvSpPr>
          <p:nvPr>
            <p:ph type="title"/>
          </p:nvPr>
        </p:nvSpPr>
        <p:spPr>
          <a:xfrm>
            <a:off x="0" y="180000"/>
            <a:ext cx="10800000" cy="720000"/>
          </a:xfrm>
        </p:spPr>
        <p:txBody>
          <a:bodyPr anchor="ctr">
            <a:normAutofit/>
          </a:bodyPr>
          <a:lstStyle/>
          <a:p>
            <a:pPr algn="ctr"/>
            <a:r>
              <a:rPr lang="fi-FI" dirty="0"/>
              <a:t>Matka-ajat Helsinkiin</a:t>
            </a:r>
          </a:p>
        </p:txBody>
      </p:sp>
      <p:pic>
        <p:nvPicPr>
          <p:cNvPr id="9" name="Sisällön paikkamerkki 31">
            <a:extLst>
              <a:ext uri="{FF2B5EF4-FFF2-40B4-BE49-F238E27FC236}">
                <a16:creationId xmlns:a16="http://schemas.microsoft.com/office/drawing/2014/main" id="{49253076-A209-45E8-9E06-11C34F33EF5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314" t="8123" r="9831" b="7908"/>
          <a:stretch/>
        </p:blipFill>
        <p:spPr>
          <a:xfrm>
            <a:off x="6096000" y="1922986"/>
            <a:ext cx="5203609" cy="4755014"/>
          </a:xfrm>
          <a:prstGeom prst="rect">
            <a:avLst/>
          </a:prstGeom>
          <a:solidFill>
            <a:schemeClr val="bg1">
              <a:alpha val="90000"/>
            </a:schemeClr>
          </a:solidFill>
        </p:spPr>
      </p:pic>
      <p:sp>
        <p:nvSpPr>
          <p:cNvPr id="10" name="Tekstiruutu 9">
            <a:extLst>
              <a:ext uri="{FF2B5EF4-FFF2-40B4-BE49-F238E27FC236}">
                <a16:creationId xmlns:a16="http://schemas.microsoft.com/office/drawing/2014/main" id="{AB747232-97AB-41F1-AD3B-E393DC1DB3F4}"/>
              </a:ext>
            </a:extLst>
          </p:cNvPr>
          <p:cNvSpPr txBox="1"/>
          <p:nvPr/>
        </p:nvSpPr>
        <p:spPr>
          <a:xfrm>
            <a:off x="5730654" y="1108873"/>
            <a:ext cx="4838978" cy="1037511"/>
          </a:xfrm>
          <a:prstGeom prst="rect">
            <a:avLst/>
          </a:prstGeom>
          <a:noFill/>
        </p:spPr>
        <p:txBody>
          <a:bodyPr rtlCol="0" anchor="t">
            <a:normAutofit/>
          </a:bodyPr>
          <a:lstStyle>
            <a:defPPr>
              <a:defRPr lang="fi-FI"/>
            </a:defPPr>
            <a:lvl1pPr marR="0" lvl="0" indent="0" fontAlgn="auto">
              <a:lnSpc>
                <a:spcPct val="90000"/>
              </a:lnSpc>
              <a:spcBef>
                <a:spcPts val="1000"/>
              </a:spcBef>
              <a:spcAft>
                <a:spcPts val="0"/>
              </a:spcAft>
              <a:buClr>
                <a:srgbClr val="FFB612"/>
              </a:buClr>
              <a:buSzTx/>
              <a:buFontTx/>
              <a:buNone/>
              <a:tabLst/>
              <a:defRPr kumimoji="0" sz="1400" b="0" i="0" u="none" strike="noStrike" cap="none" spc="0" normalizeH="0" baseline="0">
                <a:ln>
                  <a:noFill/>
                </a:ln>
                <a:solidFill>
                  <a:srgbClr val="606365"/>
                </a:solidFill>
                <a:effectLst/>
                <a:uLnTx/>
                <a:uFillTx/>
                <a:latin typeface="Calibri" panose="020F0502020204030204" pitchFamily="34" charset="0"/>
              </a:defRPr>
            </a:lvl1pPr>
          </a:lstStyle>
          <a:p>
            <a:r>
              <a:rPr lang="fi-FI" dirty="0"/>
              <a:t>Oikoradan nopeudennoston, Lahti–Heinola–Mikkeli-radan rakentamisella ja Karjalan nykyisen radan nopeustason nostolla saavutettaisiin seuraavat matka-ajat Helsinkiin (sn 300 km/h).</a:t>
            </a:r>
          </a:p>
        </p:txBody>
      </p:sp>
    </p:spTree>
    <p:extLst>
      <p:ext uri="{BB962C8B-B14F-4D97-AF65-F5344CB8AC3E}">
        <p14:creationId xmlns:p14="http://schemas.microsoft.com/office/powerpoint/2010/main" val="1014765563"/>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AB332C-2F77-4B71-BC3D-2F9CDC0FCA09}"/>
              </a:ext>
            </a:extLst>
          </p:cNvPr>
          <p:cNvSpPr>
            <a:spLocks noGrp="1"/>
          </p:cNvSpPr>
          <p:nvPr>
            <p:ph type="title"/>
          </p:nvPr>
        </p:nvSpPr>
        <p:spPr/>
        <p:txBody>
          <a:bodyPr/>
          <a:lstStyle/>
          <a:p>
            <a:r>
              <a:rPr lang="fi-FI" dirty="0"/>
              <a:t>Ratahankkeiden kannattavuus 1/2</a:t>
            </a:r>
          </a:p>
        </p:txBody>
      </p:sp>
      <p:sp>
        <p:nvSpPr>
          <p:cNvPr id="3" name="Sisällön paikkamerkki 2">
            <a:extLst>
              <a:ext uri="{FF2B5EF4-FFF2-40B4-BE49-F238E27FC236}">
                <a16:creationId xmlns:a16="http://schemas.microsoft.com/office/drawing/2014/main" id="{D3785268-599A-4A8D-AFC5-A00DF3EDBBF1}"/>
              </a:ext>
            </a:extLst>
          </p:cNvPr>
          <p:cNvSpPr>
            <a:spLocks noGrp="1"/>
          </p:cNvSpPr>
          <p:nvPr>
            <p:ph idx="1"/>
          </p:nvPr>
        </p:nvSpPr>
        <p:spPr/>
        <p:txBody>
          <a:bodyPr/>
          <a:lstStyle/>
          <a:p>
            <a:pPr algn="just"/>
            <a:r>
              <a:rPr lang="fi-FI" sz="1800" b="1" dirty="0"/>
              <a:t>Itäratojen tarveselvitys, Liikenneministeriö (1992)</a:t>
            </a:r>
          </a:p>
          <a:p>
            <a:pPr algn="just"/>
            <a:r>
              <a:rPr lang="fi-FI" sz="1600" dirty="0">
                <a:effectLst/>
                <a:latin typeface="Calibri" panose="020F0502020204030204" pitchFamily="34" charset="0"/>
                <a:ea typeface="Yu Gothic" panose="020B0400000000000000" pitchFamily="34" charset="-128"/>
              </a:rPr>
              <a:t>Selvityksessä tarkasteltiin ja vertailtiin, oliko jokin esillä olleista Helsingistä itään suuntautuvista rautatieyhteyksistä toteuttamiskelpoinen ja voidaanko tämän vaihtoehdon osalta käynnistää yleissuunnitelman teko. </a:t>
            </a:r>
            <a:r>
              <a:rPr lang="fi-FI" sz="1600" dirty="0">
                <a:ea typeface="Yu Gothic" panose="020B0400000000000000" pitchFamily="34" charset="-128"/>
              </a:rPr>
              <a:t>Tutkittaviin vaihtoehtoihin kuului mm. </a:t>
            </a:r>
            <a:r>
              <a:rPr lang="fi-FI" sz="1600" dirty="0">
                <a:effectLst/>
                <a:latin typeface="Calibri" panose="020F0502020204030204" pitchFamily="34" charset="0"/>
                <a:ea typeface="Yu Gothic" panose="020B0400000000000000" pitchFamily="34" charset="-128"/>
                <a:cs typeface="Calibri" panose="020F0502020204030204" pitchFamily="34" charset="0"/>
              </a:rPr>
              <a:t>Mikkelin vaihtoehto: Helsinki–Lahti- + Lahti–Mikkeli-rataoikaisut (sis. Lahti–Heinola–Mikkeli-linjauksen) ja Kouvolan vaihtoehto: Helsinki–Kouvola-rataoikaisu.</a:t>
            </a:r>
            <a:endParaRPr lang="fi-FI" sz="1600" dirty="0">
              <a:effectLst/>
              <a:latin typeface="Calibri" panose="020F0502020204030204" pitchFamily="34" charset="0"/>
              <a:ea typeface="Yu Gothic" panose="020B0400000000000000" pitchFamily="34" charset="-128"/>
            </a:endParaRPr>
          </a:p>
          <a:p>
            <a:pPr algn="just"/>
            <a:r>
              <a:rPr lang="fi-FI" sz="1600" b="1" i="1" dirty="0">
                <a:solidFill>
                  <a:schemeClr val="accent1"/>
                </a:solidFill>
                <a:effectLst/>
                <a:latin typeface="Calibri" panose="020F0502020204030204" pitchFamily="34" charset="0"/>
                <a:ea typeface="Yu Gothic" panose="020B0400000000000000" pitchFamily="34" charset="-128"/>
              </a:rPr>
              <a:t>Tarveselvityksen lopputuloksena projektin johtoryhmä esitti yleissuunnitelman laatimista Helsinki–Lahti–Mikkeli-ratavaihtoehdosta. Mikkelin vaihtoehdon todettiin tarjoavan </a:t>
            </a:r>
            <a:r>
              <a:rPr lang="fi-FI" sz="1600" b="1" i="1" dirty="0">
                <a:solidFill>
                  <a:srgbClr val="009FDA"/>
                </a:solidFill>
                <a:effectLst/>
                <a:latin typeface="Calibri" panose="020F0502020204030204" pitchFamily="34" charset="0"/>
                <a:ea typeface="Yu Gothic" panose="020B0400000000000000" pitchFamily="34" charset="-128"/>
              </a:rPr>
              <a:t>laajemman käyttäjäosuuden </a:t>
            </a:r>
            <a:r>
              <a:rPr lang="fi-FI" sz="1600" b="1" i="1" dirty="0">
                <a:solidFill>
                  <a:schemeClr val="accent1"/>
                </a:solidFill>
                <a:effectLst/>
                <a:latin typeface="Calibri" panose="020F0502020204030204" pitchFamily="34" charset="0"/>
                <a:ea typeface="Yu Gothic" panose="020B0400000000000000" pitchFamily="34" charset="-128"/>
              </a:rPr>
              <a:t>nopeassa junaliikenteessä sekä suuremmat edut aluerakenteellisten vaikutusten osalta. </a:t>
            </a:r>
            <a:r>
              <a:rPr lang="fi-FI" sz="1600" dirty="0">
                <a:effectLst/>
                <a:latin typeface="Calibri" panose="020F0502020204030204" pitchFamily="34" charset="0"/>
                <a:ea typeface="Yu Gothic" panose="020B0400000000000000" pitchFamily="34" charset="-128"/>
              </a:rPr>
              <a:t>Lisäksi tarveselvityksessä nostettiin Mikkelin vaihtoehdon eduksi nopeampi tuottovaikutus, jonka toteutuksen vaiheistus mahdollistaa (Helsinki–Lahti ensimmäisenä vaiheena ja Lahti–Mikkeli myöhäisemmässä vaiheessa)</a:t>
            </a:r>
            <a:r>
              <a:rPr lang="fi-FI" sz="1600" dirty="0">
                <a:ea typeface="Yu Gothic" panose="020B0400000000000000" pitchFamily="34" charset="-128"/>
              </a:rPr>
              <a:t>.</a:t>
            </a:r>
          </a:p>
          <a:p>
            <a:pPr algn="just"/>
            <a:r>
              <a:rPr lang="fi-FI" sz="1800" b="1" dirty="0">
                <a:effectLst/>
                <a:latin typeface="Calibri" panose="020F0502020204030204" pitchFamily="34" charset="0"/>
                <a:ea typeface="Yu Gothic" panose="020B0400000000000000" pitchFamily="34" charset="-128"/>
              </a:rPr>
              <a:t>Itä-Suomeen suuntautuvien ratalinjauksien tarkasteluja, Väylävirasto (2019)</a:t>
            </a:r>
          </a:p>
          <a:p>
            <a:pPr algn="just"/>
            <a:r>
              <a:rPr lang="fi-FI" sz="1600" dirty="0">
                <a:effectLst/>
                <a:latin typeface="Calibri" panose="020F0502020204030204" pitchFamily="34" charset="0"/>
                <a:ea typeface="Yu Gothic" panose="020B0400000000000000" pitchFamily="34" charset="-128"/>
              </a:rPr>
              <a:t>Vuonna 2019 tehdyssä selvityksessä merkittävä ero aiempiin selvityksiin nähden on kaikkien eri maakuntakaavoissa olevien linjausvaihtoehtojen tarkastelu. Tarkasteltuihin vaihtoehtoihin kuuluivat mm. </a:t>
            </a:r>
            <a:r>
              <a:rPr lang="fi-FI" sz="1600" dirty="0">
                <a:effectLst/>
                <a:latin typeface="Calibri" panose="020F0502020204030204" pitchFamily="34" charset="0"/>
                <a:ea typeface="Yu Gothic" panose="020B0400000000000000" pitchFamily="34" charset="-128"/>
                <a:cs typeface="Calibri" panose="020F0502020204030204" pitchFamily="34" charset="0"/>
              </a:rPr>
              <a:t>Helsinki–Porvoo–Kouvola ja Lahti–Heinola–Mikkeli.</a:t>
            </a:r>
          </a:p>
          <a:p>
            <a:pPr algn="just"/>
            <a:r>
              <a:rPr lang="fi-FI" sz="1600" b="1" i="1" dirty="0">
                <a:solidFill>
                  <a:schemeClr val="accent1"/>
                </a:solidFill>
                <a:effectLst/>
                <a:latin typeface="Calibri" panose="020F0502020204030204" pitchFamily="34" charset="0"/>
                <a:ea typeface="Yu Gothic" panose="020B0400000000000000" pitchFamily="34" charset="-128"/>
              </a:rPr>
              <a:t>Lahti–Heinola–Mikkeli-ratalinjauksen (200 km/h) hyötykustannussuhteeksi saatiin selvityksessä 0,17. Lukema oli paras muihin vertailukohteisiin peilaten (Helsinki–Porvoo–Kouvola H/</a:t>
            </a:r>
            <a:r>
              <a:rPr lang="fi-FI" sz="1600" b="1" i="1" dirty="0">
                <a:solidFill>
                  <a:schemeClr val="accent1"/>
                </a:solidFill>
                <a:ea typeface="Yu Gothic" panose="020B0400000000000000" pitchFamily="34" charset="-128"/>
              </a:rPr>
              <a:t>K</a:t>
            </a:r>
            <a:r>
              <a:rPr lang="fi-FI" sz="1600" b="1" i="1" dirty="0">
                <a:solidFill>
                  <a:schemeClr val="accent1"/>
                </a:solidFill>
                <a:effectLst/>
                <a:latin typeface="Calibri" panose="020F0502020204030204" pitchFamily="34" charset="0"/>
                <a:ea typeface="Yu Gothic" panose="020B0400000000000000" pitchFamily="34" charset="-128"/>
              </a:rPr>
              <a:t>-suhde 0,13).</a:t>
            </a:r>
            <a:r>
              <a:rPr lang="fi-FI" sz="1600" dirty="0">
                <a:effectLst/>
                <a:latin typeface="Calibri" panose="020F0502020204030204" pitchFamily="34" charset="0"/>
                <a:ea typeface="Yu Gothic" panose="020B0400000000000000" pitchFamily="34" charset="-128"/>
              </a:rPr>
              <a:t> Herkkyystarkastelussa tutkittiin tilannetta, jossa vertailussa olleiden ratalinjausten osalta liikennöitäisiin 220 km/h tai 300 km/h nopeuksilla.</a:t>
            </a:r>
            <a:r>
              <a:rPr lang="fi-FI" sz="1600" dirty="0">
                <a:ea typeface="Yu Gothic" panose="020B0400000000000000" pitchFamily="34" charset="-128"/>
              </a:rPr>
              <a:t> Myös näissä tarkasteluissa Lahti</a:t>
            </a:r>
            <a:r>
              <a:rPr lang="fi-FI" sz="1600" dirty="0">
                <a:effectLst/>
                <a:latin typeface="Calibri" panose="020F0502020204030204" pitchFamily="34" charset="0"/>
                <a:ea typeface="Yu Gothic" panose="020B0400000000000000" pitchFamily="34" charset="-128"/>
                <a:cs typeface="Calibri" panose="020F0502020204030204" pitchFamily="34" charset="0"/>
              </a:rPr>
              <a:t>–Heinola–Mikkeli-linjauksen kannattavuus oli paras vertailluista. </a:t>
            </a:r>
            <a:r>
              <a:rPr lang="fi-FI" sz="1600" b="1" i="1" dirty="0">
                <a:solidFill>
                  <a:schemeClr val="accent1"/>
                </a:solidFill>
                <a:effectLst/>
                <a:latin typeface="Calibri" panose="020F0502020204030204" pitchFamily="34" charset="0"/>
                <a:ea typeface="Yu Gothic" panose="020B0400000000000000" pitchFamily="34" charset="-128"/>
              </a:rPr>
              <a:t>300 km/h nopeustasolla ero kasvaa huomattavasti Lahti–Heinola–Mikkeli-ratalinjauksen hyväksi (H/</a:t>
            </a:r>
            <a:r>
              <a:rPr lang="fi-FI" sz="1600" b="1" i="1" dirty="0">
                <a:solidFill>
                  <a:schemeClr val="accent1"/>
                </a:solidFill>
                <a:ea typeface="Yu Gothic" panose="020B0400000000000000" pitchFamily="34" charset="-128"/>
              </a:rPr>
              <a:t>K</a:t>
            </a:r>
            <a:r>
              <a:rPr lang="fi-FI" sz="1600" b="1" i="1" dirty="0">
                <a:solidFill>
                  <a:schemeClr val="accent1"/>
                </a:solidFill>
                <a:effectLst/>
                <a:latin typeface="Calibri" panose="020F0502020204030204" pitchFamily="34" charset="0"/>
                <a:ea typeface="Yu Gothic" panose="020B0400000000000000" pitchFamily="34" charset="-128"/>
              </a:rPr>
              <a:t>-suhde 0,15 vs. 0,03).</a:t>
            </a:r>
          </a:p>
        </p:txBody>
      </p:sp>
    </p:spTree>
    <p:extLst>
      <p:ext uri="{BB962C8B-B14F-4D97-AF65-F5344CB8AC3E}">
        <p14:creationId xmlns:p14="http://schemas.microsoft.com/office/powerpoint/2010/main" val="998502514"/>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AB332C-2F77-4B71-BC3D-2F9CDC0FCA09}"/>
              </a:ext>
            </a:extLst>
          </p:cNvPr>
          <p:cNvSpPr>
            <a:spLocks noGrp="1"/>
          </p:cNvSpPr>
          <p:nvPr>
            <p:ph type="title"/>
          </p:nvPr>
        </p:nvSpPr>
        <p:spPr/>
        <p:txBody>
          <a:bodyPr/>
          <a:lstStyle/>
          <a:p>
            <a:r>
              <a:rPr lang="fi-FI" dirty="0"/>
              <a:t>Ratahankkeiden kannattavuus 2/2</a:t>
            </a:r>
          </a:p>
        </p:txBody>
      </p:sp>
      <p:sp>
        <p:nvSpPr>
          <p:cNvPr id="3" name="Sisällön paikkamerkki 2">
            <a:extLst>
              <a:ext uri="{FF2B5EF4-FFF2-40B4-BE49-F238E27FC236}">
                <a16:creationId xmlns:a16="http://schemas.microsoft.com/office/drawing/2014/main" id="{D3785268-599A-4A8D-AFC5-A00DF3EDBBF1}"/>
              </a:ext>
            </a:extLst>
          </p:cNvPr>
          <p:cNvSpPr>
            <a:spLocks noGrp="1"/>
          </p:cNvSpPr>
          <p:nvPr>
            <p:ph idx="1"/>
          </p:nvPr>
        </p:nvSpPr>
        <p:spPr/>
        <p:txBody>
          <a:bodyPr/>
          <a:lstStyle/>
          <a:p>
            <a:pPr algn="just">
              <a:spcBef>
                <a:spcPts val="1200"/>
              </a:spcBef>
            </a:pPr>
            <a:r>
              <a:rPr lang="fi-FI" sz="1800" b="1" dirty="0">
                <a:effectLst/>
                <a:latin typeface="Calibri" panose="020F0502020204030204" pitchFamily="34" charset="0"/>
                <a:ea typeface="Yu Gothic" panose="020B0400000000000000" pitchFamily="34" charset="-128"/>
                <a:cs typeface="Calibri" panose="020F0502020204030204" pitchFamily="34" charset="0"/>
              </a:rPr>
              <a:t>Itä-Suomen junayhteyksien kehittämisvaihtoehtojen arviointi: Taustaraportti, Väylävirasto (2020)</a:t>
            </a:r>
          </a:p>
          <a:p>
            <a:pPr algn="just">
              <a:spcBef>
                <a:spcPts val="1200"/>
              </a:spcBef>
            </a:pPr>
            <a:r>
              <a:rPr lang="fi-FI" sz="1600" dirty="0">
                <a:effectLst/>
                <a:latin typeface="Calibri" panose="020F0502020204030204" pitchFamily="34" charset="0"/>
                <a:ea typeface="Yu Gothic" panose="020B0400000000000000" pitchFamily="34" charset="-128"/>
                <a:cs typeface="Calibri" panose="020F0502020204030204" pitchFamily="34" charset="0"/>
              </a:rPr>
              <a:t>Itä-Suomen junayhteyksien kehittämisvaihtoehtojen arviointia käsittelevässä taustaraportissa on koottu aiempien selvitysten tuloksia sekä otettu uusi lähestymiskanta, jossa kokonaan uusien rataosien toteuttamisen rinnalla on tarkasteluvaihtoehdoksi otettu myös pelkkä olemassa olevien ratojen hyödyntäminen ja kehittäminen. Vaikka vuonna 2019 tehty selvitys on ollut työn keskeisenä tausta-aineistona, on tässä työssä jätetty aiemmasta poiketen kokonaan tarkastelematta linjausvaihtoehto Lahti–Heinola–Mikkeli. Tarkasteluvaihtoehtoihin kuuluivat nykyisten ratakäytävien pienimuotoinen kehittäminen (IC 200 km/h), nykyisten ratakäytävien liikennöinti pääosin nopealla kalustolla (Pendolino 220 km/h) sekä uusi ratakäytävä Helsinki–Porvoo–Kouvola (Pendolino 220 km/h).</a:t>
            </a:r>
          </a:p>
          <a:p>
            <a:pPr algn="just">
              <a:spcBef>
                <a:spcPts val="1200"/>
              </a:spcBef>
            </a:pPr>
            <a:r>
              <a:rPr lang="fi-FI" sz="1600" b="1" i="1" dirty="0">
                <a:solidFill>
                  <a:schemeClr val="accent1"/>
                </a:solidFill>
                <a:effectLst/>
                <a:latin typeface="Calibri" panose="020F0502020204030204" pitchFamily="34" charset="0"/>
                <a:ea typeface="Yu Gothic" panose="020B0400000000000000" pitchFamily="34" charset="-128"/>
              </a:rPr>
              <a:t>Työn keskeinen havainto on, että kannattavin vaihtoehto on parantaa nykyistä rataverkkoa 200 km/h nopeustasolla (H/</a:t>
            </a:r>
            <a:r>
              <a:rPr lang="fi-FI" sz="1600" b="1" i="1" dirty="0">
                <a:solidFill>
                  <a:schemeClr val="accent1"/>
                </a:solidFill>
                <a:ea typeface="Yu Gothic" panose="020B0400000000000000" pitchFamily="34" charset="-128"/>
              </a:rPr>
              <a:t>K</a:t>
            </a:r>
            <a:r>
              <a:rPr lang="fi-FI" sz="1600" b="1" i="1" dirty="0">
                <a:solidFill>
                  <a:schemeClr val="accent1"/>
                </a:solidFill>
                <a:effectLst/>
                <a:latin typeface="Calibri" panose="020F0502020204030204" pitchFamily="34" charset="0"/>
                <a:ea typeface="Yu Gothic" panose="020B0400000000000000" pitchFamily="34" charset="-128"/>
              </a:rPr>
              <a:t>-suhde 0,66).</a:t>
            </a:r>
            <a:r>
              <a:rPr lang="fi-FI" sz="1600" b="1" i="1" dirty="0">
                <a:solidFill>
                  <a:schemeClr val="accent1"/>
                </a:solidFill>
                <a:ea typeface="Yu Gothic" panose="020B0400000000000000" pitchFamily="34" charset="-128"/>
                <a:cs typeface="Calibri" panose="020F0502020204030204" pitchFamily="34" charset="0"/>
              </a:rPr>
              <a:t> Myös nykyisen ratakäyvän liikennöinti nopealla kalustolla (H/K-suhde 0,48) todettiin uutta ratakäytävää </a:t>
            </a:r>
            <a:r>
              <a:rPr lang="fi-FI" sz="1600" b="1" i="1" dirty="0">
                <a:solidFill>
                  <a:schemeClr val="accent1"/>
                </a:solidFill>
                <a:effectLst/>
                <a:latin typeface="Calibri" panose="020F0502020204030204" pitchFamily="34" charset="0"/>
                <a:ea typeface="Yu Gothic" panose="020B0400000000000000" pitchFamily="34" charset="-128"/>
                <a:cs typeface="Calibri" panose="020F0502020204030204" pitchFamily="34" charset="0"/>
              </a:rPr>
              <a:t>Helsinki–Porvoo–Kouvola (H/</a:t>
            </a:r>
            <a:r>
              <a:rPr lang="fi-FI" sz="1600" b="1" i="1" dirty="0">
                <a:solidFill>
                  <a:schemeClr val="accent1"/>
                </a:solidFill>
                <a:ea typeface="Yu Gothic" panose="020B0400000000000000" pitchFamily="34" charset="-128"/>
                <a:cs typeface="Calibri" panose="020F0502020204030204" pitchFamily="34" charset="0"/>
              </a:rPr>
              <a:t>K</a:t>
            </a:r>
            <a:r>
              <a:rPr lang="fi-FI" sz="1600" b="1" i="1" dirty="0">
                <a:solidFill>
                  <a:schemeClr val="accent1"/>
                </a:solidFill>
                <a:effectLst/>
                <a:latin typeface="Calibri" panose="020F0502020204030204" pitchFamily="34" charset="0"/>
                <a:ea typeface="Yu Gothic" panose="020B0400000000000000" pitchFamily="34" charset="-128"/>
                <a:cs typeface="Calibri" panose="020F0502020204030204" pitchFamily="34" charset="0"/>
              </a:rPr>
              <a:t>-suhde 0,37) kannattavammaksi investoinniksi.</a:t>
            </a:r>
          </a:p>
          <a:p>
            <a:pPr algn="just">
              <a:spcBef>
                <a:spcPts val="1200"/>
              </a:spcBef>
            </a:pPr>
            <a:r>
              <a:rPr lang="fi-FI" sz="1800" b="1" dirty="0">
                <a:effectLst/>
                <a:latin typeface="Calibri" panose="020F0502020204030204" pitchFamily="34" charset="0"/>
                <a:ea typeface="Yu Gothic" panose="020B0400000000000000" pitchFamily="34" charset="-128"/>
                <a:cs typeface="Calibri" panose="020F0502020204030204" pitchFamily="34" charset="0"/>
              </a:rPr>
              <a:t>CEF-haun hyöty-kustannustaso ja </a:t>
            </a:r>
            <a:r>
              <a:rPr lang="fi-FI" sz="1800" b="1" dirty="0">
                <a:ea typeface="Yu Gothic" panose="020B0400000000000000" pitchFamily="34" charset="-128"/>
                <a:cs typeface="Calibri" panose="020F0502020204030204" pitchFamily="34" charset="0"/>
              </a:rPr>
              <a:t>CEF-rahoituksen </a:t>
            </a:r>
            <a:r>
              <a:rPr lang="fi-FI" sz="1800" b="1" dirty="0">
                <a:effectLst/>
                <a:latin typeface="Calibri" panose="020F0502020204030204" pitchFamily="34" charset="0"/>
                <a:ea typeface="Yu Gothic" panose="020B0400000000000000" pitchFamily="34" charset="-128"/>
                <a:cs typeface="Calibri" panose="020F0502020204030204" pitchFamily="34" charset="0"/>
              </a:rPr>
              <a:t>mahdollisuudet</a:t>
            </a:r>
            <a:endParaRPr lang="fi-FI" sz="1800" dirty="0">
              <a:effectLst/>
              <a:latin typeface="Calibri" panose="020F0502020204030204" pitchFamily="34" charset="0"/>
              <a:ea typeface="Yu Gothic" panose="020B0400000000000000" pitchFamily="34" charset="-128"/>
              <a:cs typeface="Calibri" panose="020F0502020204030204" pitchFamily="34" charset="0"/>
            </a:endParaRPr>
          </a:p>
          <a:p>
            <a:pPr algn="just">
              <a:spcBef>
                <a:spcPts val="1200"/>
              </a:spcBef>
            </a:pPr>
            <a:r>
              <a:rPr lang="fi-FI" sz="1600" b="1" i="1" dirty="0">
                <a:solidFill>
                  <a:schemeClr val="accent1"/>
                </a:solidFill>
                <a:effectLst/>
                <a:latin typeface="Calibri" panose="020F0502020204030204" pitchFamily="34" charset="0"/>
                <a:ea typeface="Yu Gothic" panose="020B0400000000000000" pitchFamily="34" charset="-128"/>
              </a:rPr>
              <a:t>Euroopan komissio vaatii CEF-haun hankkeilta tiettyä hyöty-kustannustasoa (</a:t>
            </a:r>
            <a:r>
              <a:rPr lang="fi-FI" sz="1600" b="1" i="1" dirty="0" err="1">
                <a:solidFill>
                  <a:schemeClr val="accent1"/>
                </a:solidFill>
                <a:effectLst/>
                <a:latin typeface="Calibri" panose="020F0502020204030204" pitchFamily="34" charset="0"/>
                <a:ea typeface="Yu Gothic" panose="020B0400000000000000" pitchFamily="34" charset="-128"/>
              </a:rPr>
              <a:t>cost-benefit</a:t>
            </a:r>
            <a:r>
              <a:rPr lang="fi-FI" sz="1600" b="1" i="1" dirty="0">
                <a:solidFill>
                  <a:schemeClr val="accent1"/>
                </a:solidFill>
                <a:effectLst/>
                <a:latin typeface="Calibri" panose="020F0502020204030204" pitchFamily="34" charset="0"/>
                <a:ea typeface="Yu Gothic" panose="020B0400000000000000" pitchFamily="34" charset="-128"/>
              </a:rPr>
              <a:t> </a:t>
            </a:r>
            <a:r>
              <a:rPr lang="fi-FI" sz="1600" b="1" i="1" dirty="0" err="1">
                <a:solidFill>
                  <a:schemeClr val="accent1"/>
                </a:solidFill>
                <a:effectLst/>
                <a:latin typeface="Calibri" panose="020F0502020204030204" pitchFamily="34" charset="0"/>
                <a:ea typeface="Yu Gothic" panose="020B0400000000000000" pitchFamily="34" charset="-128"/>
              </a:rPr>
              <a:t>ratio</a:t>
            </a:r>
            <a:r>
              <a:rPr lang="fi-FI" sz="1600" b="1" i="1" dirty="0">
                <a:solidFill>
                  <a:schemeClr val="accent1"/>
                </a:solidFill>
                <a:effectLst/>
                <a:latin typeface="Calibri" panose="020F0502020204030204" pitchFamily="34" charset="0"/>
                <a:ea typeface="Yu Gothic" panose="020B0400000000000000" pitchFamily="34" charset="-128"/>
              </a:rPr>
              <a:t>), joka on yleensä ollut vähintään 1,0.</a:t>
            </a:r>
            <a:r>
              <a:rPr lang="fi-FI" sz="1600" b="1" i="1" dirty="0">
                <a:solidFill>
                  <a:schemeClr val="accent1"/>
                </a:solidFill>
                <a:ea typeface="Yu Gothic" panose="020B0400000000000000" pitchFamily="34" charset="-128"/>
                <a:cs typeface="Calibri" panose="020F0502020204030204" pitchFamily="34" charset="0"/>
              </a:rPr>
              <a:t> </a:t>
            </a:r>
            <a:r>
              <a:rPr lang="fi-FI" sz="1600" b="1" i="1" dirty="0">
                <a:solidFill>
                  <a:schemeClr val="accent1"/>
                </a:solidFill>
                <a:effectLst/>
                <a:latin typeface="Calibri" panose="020F0502020204030204" pitchFamily="34" charset="0"/>
                <a:ea typeface="Yu Gothic" panose="020B0400000000000000" pitchFamily="34" charset="-128"/>
              </a:rPr>
              <a:t>CEF-rahoitusta annetaan erityisesti ratahankkeiden edistämiselle.</a:t>
            </a:r>
          </a:p>
          <a:p>
            <a:pPr algn="just">
              <a:spcBef>
                <a:spcPts val="1200"/>
              </a:spcBef>
            </a:pPr>
            <a:r>
              <a:rPr lang="fi-FI" sz="1600" dirty="0">
                <a:effectLst/>
                <a:latin typeface="Calibri" panose="020F0502020204030204" pitchFamily="34" charset="0"/>
                <a:ea typeface="Yu Gothic" panose="020B0400000000000000" pitchFamily="34" charset="-128"/>
              </a:rPr>
              <a:t>Jos CEF-rahoitusta on aikomus hakea esimerkiksi Lahti–Heinola–Mikkeli-radan tarkemmalle suunnittelulle, ovat mahdollisuudet kohtalaisen hyvät tulevilla lähivuosien hakukerroilla. Tämä johtuu siitä, että TEN-T-verkon laajuudesta on ollut keskustelua, ja esimerkiksi Itärata ei vielä kuulu TEN-T-verkkoon</a:t>
            </a:r>
            <a:r>
              <a:rPr lang="fi-FI" sz="1600" dirty="0">
                <a:ea typeface="Yu Gothic" panose="020B0400000000000000" pitchFamily="34" charset="-128"/>
              </a:rPr>
              <a:t>, kun taas</a:t>
            </a:r>
            <a:r>
              <a:rPr lang="fi-FI" sz="1600" dirty="0">
                <a:effectLst/>
                <a:latin typeface="Calibri" panose="020F0502020204030204" pitchFamily="34" charset="0"/>
                <a:ea typeface="Yu Gothic" panose="020B0400000000000000" pitchFamily="34" charset="-128"/>
              </a:rPr>
              <a:t> muun muassa Lahti kuuluu. Itäradan toteuttaminen tarkoittaisi TEN-T-verkon nykyisen palvelutason kärsimistä.</a:t>
            </a:r>
            <a:endParaRPr lang="fi-FI" sz="1600" dirty="0">
              <a:effectLst/>
              <a:latin typeface="Calibri" panose="020F0502020204030204" pitchFamily="34" charset="0"/>
              <a:ea typeface="Yu Gothic" panose="020B0400000000000000" pitchFamily="34" charset="-128"/>
              <a:cs typeface="Calibri" panose="020F0502020204030204" pitchFamily="34" charset="0"/>
            </a:endParaRPr>
          </a:p>
        </p:txBody>
      </p:sp>
    </p:spTree>
    <p:extLst>
      <p:ext uri="{BB962C8B-B14F-4D97-AF65-F5344CB8AC3E}">
        <p14:creationId xmlns:p14="http://schemas.microsoft.com/office/powerpoint/2010/main" val="2706286071"/>
      </p:ext>
    </p:extLst>
  </p:cSld>
  <p:clrMapOvr>
    <a:masterClrMapping/>
  </p:clrMapOvr>
  <p:transition spd="slow">
    <p:strips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63700-0644-6444-5E25-CE85C3615556}"/>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5E11852F-7074-B205-D97F-967C8C7D78E1}"/>
              </a:ext>
            </a:extLst>
          </p:cNvPr>
          <p:cNvSpPr>
            <a:spLocks noGrp="1"/>
          </p:cNvSpPr>
          <p:nvPr>
            <p:ph type="title"/>
          </p:nvPr>
        </p:nvSpPr>
        <p:spPr>
          <a:xfrm>
            <a:off x="0" y="0"/>
            <a:ext cx="12192000" cy="720000"/>
          </a:xfrm>
        </p:spPr>
        <p:txBody>
          <a:bodyPr bIns="0"/>
          <a:lstStyle/>
          <a:p>
            <a:r>
              <a:rPr lang="fi-FI" sz="3600" b="1" dirty="0"/>
              <a:t>Selvitys idän suunnan raideyhteyksistä</a:t>
            </a:r>
            <a:endParaRPr lang="en-FI" b="1" dirty="0"/>
          </a:p>
        </p:txBody>
      </p:sp>
      <p:sp>
        <p:nvSpPr>
          <p:cNvPr id="3" name="Content Placeholder 2">
            <a:extLst>
              <a:ext uri="{FF2B5EF4-FFF2-40B4-BE49-F238E27FC236}">
                <a16:creationId xmlns:a16="http://schemas.microsoft.com/office/drawing/2014/main" id="{DA37695B-6395-E397-97B3-3C0E8535AB86}"/>
              </a:ext>
            </a:extLst>
          </p:cNvPr>
          <p:cNvSpPr>
            <a:spLocks noGrp="1"/>
          </p:cNvSpPr>
          <p:nvPr>
            <p:ph idx="1"/>
          </p:nvPr>
        </p:nvSpPr>
        <p:spPr>
          <a:xfrm>
            <a:off x="849500" y="1281658"/>
            <a:ext cx="5000400" cy="4838341"/>
          </a:xfrm>
          <a:noFill/>
        </p:spPr>
        <p:txBody>
          <a:bodyPr lIns="0" tIns="0" rIns="0" bIns="0"/>
          <a:lstStyle/>
          <a:p>
            <a:pPr>
              <a:lnSpc>
                <a:spcPts val="1800"/>
              </a:lnSpc>
            </a:pPr>
            <a:r>
              <a:rPr kumimoji="0" lang="fi-FI"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Selvitys tarkastelee idän suunnan raideyhteyksien kehittämistä kolmesta eri lähtökohdasta: </a:t>
            </a:r>
          </a:p>
          <a:p>
            <a:pPr marL="342900" indent="-342900">
              <a:lnSpc>
                <a:spcPts val="1800"/>
              </a:lnSpc>
              <a:buAutoNum type="arabicPeriod"/>
            </a:pPr>
            <a:r>
              <a:rPr lang="en-US" dirty="0" err="1">
                <a:solidFill>
                  <a:schemeClr val="tx1"/>
                </a:solidFill>
              </a:rPr>
              <a:t>Nykyisten</a:t>
            </a:r>
            <a:r>
              <a:rPr lang="en-US" dirty="0">
                <a:solidFill>
                  <a:schemeClr val="tx1"/>
                </a:solidFill>
              </a:rPr>
              <a:t> </a:t>
            </a:r>
            <a:r>
              <a:rPr lang="en-US" dirty="0" err="1">
                <a:solidFill>
                  <a:schemeClr val="tx1"/>
                </a:solidFill>
              </a:rPr>
              <a:t>raideyhteyksien</a:t>
            </a:r>
            <a:r>
              <a:rPr lang="en-US" dirty="0">
                <a:solidFill>
                  <a:schemeClr val="tx1"/>
                </a:solidFill>
              </a:rPr>
              <a:t> </a:t>
            </a:r>
            <a:r>
              <a:rPr lang="en-US" dirty="0" err="1">
                <a:solidFill>
                  <a:schemeClr val="tx1"/>
                </a:solidFill>
              </a:rPr>
              <a:t>kehittäminen</a:t>
            </a:r>
            <a:endParaRPr lang="en-US" dirty="0">
              <a:solidFill>
                <a:schemeClr val="tx1"/>
              </a:solidFill>
            </a:endParaRPr>
          </a:p>
          <a:p>
            <a:pPr marL="342900" indent="-342900">
              <a:lnSpc>
                <a:spcPts val="1800"/>
              </a:lnSpc>
              <a:buAutoNum type="arabicPeriod"/>
            </a:pPr>
            <a:r>
              <a:rPr lang="en-US" dirty="0">
                <a:solidFill>
                  <a:schemeClr val="tx1"/>
                </a:solidFill>
              </a:rPr>
              <a:t>Lahti–</a:t>
            </a:r>
            <a:r>
              <a:rPr lang="en-US" dirty="0" err="1">
                <a:solidFill>
                  <a:schemeClr val="tx1"/>
                </a:solidFill>
              </a:rPr>
              <a:t>Heinola</a:t>
            </a:r>
            <a:r>
              <a:rPr lang="en-US" dirty="0">
                <a:solidFill>
                  <a:schemeClr val="tx1"/>
                </a:solidFill>
              </a:rPr>
              <a:t>–Mikkeli-</a:t>
            </a:r>
            <a:r>
              <a:rPr lang="en-US" dirty="0" err="1">
                <a:solidFill>
                  <a:schemeClr val="tx1"/>
                </a:solidFill>
              </a:rPr>
              <a:t>radan</a:t>
            </a:r>
            <a:r>
              <a:rPr lang="en-US" dirty="0">
                <a:solidFill>
                  <a:schemeClr val="tx1"/>
                </a:solidFill>
              </a:rPr>
              <a:t> </a:t>
            </a:r>
            <a:r>
              <a:rPr lang="en-US" dirty="0" err="1">
                <a:solidFill>
                  <a:schemeClr val="tx1"/>
                </a:solidFill>
              </a:rPr>
              <a:t>rakentaminen</a:t>
            </a:r>
            <a:br>
              <a:rPr lang="en-US" dirty="0" err="1">
                <a:solidFill>
                  <a:schemeClr val="tx1"/>
                </a:solidFill>
              </a:rPr>
            </a:br>
            <a:r>
              <a:rPr lang="en-US" dirty="0">
                <a:solidFill>
                  <a:schemeClr val="tx1"/>
                </a:solidFill>
              </a:rPr>
              <a:t>(Savon </a:t>
            </a:r>
            <a:r>
              <a:rPr lang="en-US" dirty="0" err="1">
                <a:solidFill>
                  <a:schemeClr val="tx1"/>
                </a:solidFill>
              </a:rPr>
              <a:t>oikorata</a:t>
            </a:r>
            <a:r>
              <a:rPr lang="en-US" dirty="0">
                <a:solidFill>
                  <a:schemeClr val="tx1"/>
                </a:solidFill>
              </a:rPr>
              <a:t>)</a:t>
            </a:r>
          </a:p>
          <a:p>
            <a:pPr marL="342900" indent="-342900">
              <a:lnSpc>
                <a:spcPts val="1800"/>
              </a:lnSpc>
              <a:buAutoNum type="arabicPeriod"/>
            </a:pPr>
            <a:r>
              <a:rPr lang="en-US" dirty="0">
                <a:solidFill>
                  <a:schemeClr val="tx1"/>
                </a:solidFill>
              </a:rPr>
              <a:t>Helsinki–Porvoo–</a:t>
            </a:r>
            <a:r>
              <a:rPr lang="en-US" dirty="0" err="1">
                <a:solidFill>
                  <a:schemeClr val="tx1"/>
                </a:solidFill>
              </a:rPr>
              <a:t>Kouvola-yhteyden</a:t>
            </a:r>
            <a:r>
              <a:rPr lang="en-US" dirty="0">
                <a:solidFill>
                  <a:schemeClr val="tx1"/>
                </a:solidFill>
              </a:rPr>
              <a:t> </a:t>
            </a:r>
            <a:r>
              <a:rPr lang="en-US" dirty="0" err="1">
                <a:solidFill>
                  <a:schemeClr val="tx1"/>
                </a:solidFill>
              </a:rPr>
              <a:t>rakentaminen</a:t>
            </a:r>
            <a:r>
              <a:rPr lang="en-US" dirty="0">
                <a:solidFill>
                  <a:schemeClr val="tx1"/>
                </a:solidFill>
              </a:rPr>
              <a:t> (</a:t>
            </a:r>
            <a:r>
              <a:rPr lang="en-US" dirty="0" err="1">
                <a:solidFill>
                  <a:schemeClr val="tx1"/>
                </a:solidFill>
              </a:rPr>
              <a:t>Itärata</a:t>
            </a:r>
            <a:r>
              <a:rPr lang="en-US" dirty="0">
                <a:solidFill>
                  <a:schemeClr val="tx1"/>
                </a:solidFill>
              </a:rPr>
              <a:t>)</a:t>
            </a:r>
            <a:endParaRPr lang="fi-FI" dirty="0">
              <a:solidFill>
                <a:schemeClr val="tx1"/>
              </a:solidFill>
            </a:endParaRPr>
          </a:p>
        </p:txBody>
      </p:sp>
      <p:pic>
        <p:nvPicPr>
          <p:cNvPr id="11" name="Content Placeholder 10" descr="Diagram&#10;&#10;Description automatically generated">
            <a:extLst>
              <a:ext uri="{FF2B5EF4-FFF2-40B4-BE49-F238E27FC236}">
                <a16:creationId xmlns:a16="http://schemas.microsoft.com/office/drawing/2014/main" id="{5EB11F7A-9686-FF24-8BBA-74E79DE1625D}"/>
              </a:ext>
            </a:extLst>
          </p:cNvPr>
          <p:cNvPicPr>
            <a:picLocks noGrp="1" noChangeAspect="1"/>
          </p:cNvPicPr>
          <p:nvPr>
            <p:ph idx="13"/>
          </p:nvPr>
        </p:nvPicPr>
        <p:blipFill rotWithShape="1">
          <a:blip r:embed="rId2"/>
          <a:srcRect l="5398" t="18733" r="6043" b="6322"/>
          <a:stretch/>
        </p:blipFill>
        <p:spPr>
          <a:xfrm>
            <a:off x="6342102" y="1727193"/>
            <a:ext cx="5000398" cy="4264296"/>
          </a:xfrm>
        </p:spPr>
      </p:pic>
      <p:sp>
        <p:nvSpPr>
          <p:cNvPr id="5" name="Slide Number Placeholder 4">
            <a:extLst>
              <a:ext uri="{FF2B5EF4-FFF2-40B4-BE49-F238E27FC236}">
                <a16:creationId xmlns:a16="http://schemas.microsoft.com/office/drawing/2014/main" id="{53A7D5C9-1C78-BEB0-3066-21AC8DE97CBF}"/>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2</a:t>
            </a:fld>
            <a:endParaRPr lang="fi-FI" sz="1200" b="1" dirty="0">
              <a:solidFill>
                <a:schemeClr val="bg1"/>
              </a:solidFill>
            </a:endParaRPr>
          </a:p>
        </p:txBody>
      </p:sp>
      <p:cxnSp>
        <p:nvCxnSpPr>
          <p:cNvPr id="6" name="Straight Connector 5">
            <a:extLst>
              <a:ext uri="{FF2B5EF4-FFF2-40B4-BE49-F238E27FC236}">
                <a16:creationId xmlns:a16="http://schemas.microsoft.com/office/drawing/2014/main" id="{D861BEBE-75BD-55C8-C00B-2414A5DFEA8D}"/>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isällön paikkamerkki 2">
            <a:extLst>
              <a:ext uri="{FF2B5EF4-FFF2-40B4-BE49-F238E27FC236}">
                <a16:creationId xmlns:a16="http://schemas.microsoft.com/office/drawing/2014/main" id="{4167F5FE-A143-26C5-684E-300CEB1DD394}"/>
              </a:ext>
            </a:extLst>
          </p:cNvPr>
          <p:cNvSpPr txBox="1">
            <a:spLocks/>
          </p:cNvSpPr>
          <p:nvPr/>
        </p:nvSpPr>
        <p:spPr>
          <a:xfrm>
            <a:off x="6343200" y="1281600"/>
            <a:ext cx="5000400" cy="269882"/>
          </a:xfrm>
          <a:prstGeom prst="rect">
            <a:avLst/>
          </a:prstGeom>
          <a:noFill/>
        </p:spPr>
        <p:txBody>
          <a:bodyPr lIns="0" tIns="0" rIns="0" bIns="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600" b="0" i="0" kern="1200">
                <a:solidFill>
                  <a:srgbClr val="000000"/>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rgbClr val="000000"/>
                </a:solidFill>
                <a:latin typeface="Calibri" panose="020F0502020204030204" pitchFamily="34" charset="0"/>
                <a:ea typeface="+mn-ea"/>
                <a:cs typeface="+mn-cs"/>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4pPr>
            <a:lvl5pPr marL="21145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buClr>
                <a:schemeClr val="accent1"/>
              </a:buClr>
            </a:pPr>
            <a:r>
              <a:rPr lang="fi-FI" b="1" dirty="0">
                <a:solidFill>
                  <a:schemeClr val="accent1"/>
                </a:solidFill>
                <a:latin typeface="+mn-lt"/>
              </a:rPr>
              <a:t>NYKYTILA</a:t>
            </a:r>
          </a:p>
        </p:txBody>
      </p:sp>
    </p:spTree>
    <p:extLst>
      <p:ext uri="{BB962C8B-B14F-4D97-AF65-F5344CB8AC3E}">
        <p14:creationId xmlns:p14="http://schemas.microsoft.com/office/powerpoint/2010/main" val="2121176999"/>
      </p:ext>
    </p:extLst>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1C15A-0FA7-DEC9-2D0E-2CADDAD00869}"/>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Otsikko 4">
            <a:extLst>
              <a:ext uri="{FF2B5EF4-FFF2-40B4-BE49-F238E27FC236}">
                <a16:creationId xmlns:a16="http://schemas.microsoft.com/office/drawing/2014/main" id="{341597F9-DB8B-493B-9F0F-8B9096D08442}"/>
              </a:ext>
            </a:extLst>
          </p:cNvPr>
          <p:cNvSpPr>
            <a:spLocks noGrp="1"/>
          </p:cNvSpPr>
          <p:nvPr>
            <p:ph type="title"/>
          </p:nvPr>
        </p:nvSpPr>
        <p:spPr>
          <a:xfrm>
            <a:off x="0" y="0"/>
            <a:ext cx="12192000" cy="720000"/>
          </a:xfrm>
        </p:spPr>
        <p:txBody>
          <a:bodyPr bIns="0"/>
          <a:lstStyle/>
          <a:p>
            <a:r>
              <a:rPr lang="fi-FI" b="1" dirty="0"/>
              <a:t>Ratahankkeiden kustannusarviot</a:t>
            </a:r>
          </a:p>
        </p:txBody>
      </p:sp>
      <p:sp>
        <p:nvSpPr>
          <p:cNvPr id="4" name="Sisällön paikkamerkki 5">
            <a:extLst>
              <a:ext uri="{FF2B5EF4-FFF2-40B4-BE49-F238E27FC236}">
                <a16:creationId xmlns:a16="http://schemas.microsoft.com/office/drawing/2014/main" id="{A2B91A1A-7B8C-84F4-BCC4-31C8DD606CB6}"/>
              </a:ext>
            </a:extLst>
          </p:cNvPr>
          <p:cNvSpPr txBox="1">
            <a:spLocks/>
          </p:cNvSpPr>
          <p:nvPr/>
        </p:nvSpPr>
        <p:spPr>
          <a:xfrm>
            <a:off x="849600" y="1281601"/>
            <a:ext cx="5000400" cy="4961800"/>
          </a:xfrm>
          <a:prstGeom prst="rect">
            <a:avLst/>
          </a:prstGeom>
          <a:noFill/>
        </p:spPr>
        <p:txBody>
          <a:bodyPr lIns="0" tIns="0" rIns="0" bIns="0" numCol="1" spcCol="360000"/>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400" b="0" i="0" kern="1200">
                <a:solidFill>
                  <a:srgbClr val="000000"/>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rgbClr val="000000"/>
                </a:solidFill>
                <a:latin typeface="Calibri" panose="020F0502020204030204" pitchFamily="34" charset="0"/>
                <a:ea typeface="+mn-ea"/>
                <a:cs typeface="+mn-cs"/>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4pPr>
            <a:lvl5pPr marL="21145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ts val="1800"/>
              </a:lnSpc>
              <a:buFont typeface="Arial" panose="020B0604020202020204" pitchFamily="34" charset="0"/>
              <a:buChar char="•"/>
            </a:pPr>
            <a:r>
              <a:rPr lang="fi-FI" sz="1600" dirty="0">
                <a:solidFill>
                  <a:schemeClr val="tx1"/>
                </a:solidFill>
              </a:rPr>
              <a:t>Lahden oikoradan parantamistoimenpiteet: 15–30 M€ (nopeustasosta riippuen)</a:t>
            </a:r>
          </a:p>
          <a:p>
            <a:pPr marL="216000" indent="-216000">
              <a:lnSpc>
                <a:spcPts val="1800"/>
              </a:lnSpc>
              <a:buFont typeface="Arial" panose="020B0604020202020204" pitchFamily="34" charset="0"/>
              <a:buChar char="•"/>
            </a:pPr>
            <a:r>
              <a:rPr lang="fi-FI" sz="1600" dirty="0">
                <a:solidFill>
                  <a:schemeClr val="tx1"/>
                </a:solidFill>
              </a:rPr>
              <a:t>Lahti–Heinola–Mikkeli-radan rakentaminen: 1 540 M€ </a:t>
            </a:r>
          </a:p>
          <a:p>
            <a:pPr marL="216000" indent="-216000">
              <a:lnSpc>
                <a:spcPts val="1800"/>
              </a:lnSpc>
              <a:buFont typeface="Arial" panose="020B0604020202020204" pitchFamily="34" charset="0"/>
              <a:buChar char="•"/>
            </a:pPr>
            <a:r>
              <a:rPr lang="fi-FI" sz="1600" dirty="0">
                <a:solidFill>
                  <a:schemeClr val="tx1"/>
                </a:solidFill>
              </a:rPr>
              <a:t>Karjalan radan nopeudennosto: 205 M€</a:t>
            </a:r>
          </a:p>
          <a:p>
            <a:pPr marL="216000" indent="-216000">
              <a:lnSpc>
                <a:spcPts val="1800"/>
              </a:lnSpc>
              <a:buFont typeface="Arial" panose="020B0604020202020204" pitchFamily="34" charset="0"/>
              <a:buChar char="•"/>
            </a:pPr>
            <a:r>
              <a:rPr lang="fi-FI" sz="1600" b="1" dirty="0">
                <a:solidFill>
                  <a:schemeClr val="tx1"/>
                </a:solidFill>
              </a:rPr>
              <a:t>Yhteensä (n. 1 800 M€)</a:t>
            </a:r>
            <a:br>
              <a:rPr lang="fi-FI" sz="1600" b="1" dirty="0">
                <a:solidFill>
                  <a:schemeClr val="tx1"/>
                </a:solidFill>
              </a:rPr>
            </a:br>
            <a:endParaRPr lang="fi-FI" sz="1600" b="1" dirty="0">
              <a:solidFill>
                <a:schemeClr val="tx1"/>
              </a:solidFill>
            </a:endParaRPr>
          </a:p>
          <a:p>
            <a:pPr marL="216000" indent="-216000">
              <a:lnSpc>
                <a:spcPts val="1800"/>
              </a:lnSpc>
              <a:buFont typeface="Arial" panose="020B0604020202020204" pitchFamily="34" charset="0"/>
              <a:buChar char="•"/>
            </a:pPr>
            <a:r>
              <a:rPr lang="fi-FI" sz="1600" b="1" dirty="0">
                <a:solidFill>
                  <a:schemeClr val="tx1"/>
                </a:solidFill>
              </a:rPr>
              <a:t>Lahti–Heinola–Mikkeli-radan rakentaminen sekä Lahden oikoradan ja Karjalan radan nopeudennoston kustannusarvio on alle puolet Itäradan kustannusarviosta.</a:t>
            </a:r>
          </a:p>
          <a:p>
            <a:pPr marL="216000" indent="-216000">
              <a:lnSpc>
                <a:spcPts val="1800"/>
              </a:lnSpc>
              <a:buFont typeface="Arial" panose="020B0604020202020204" pitchFamily="34" charset="0"/>
              <a:buChar char="•"/>
            </a:pPr>
            <a:r>
              <a:rPr lang="fi-FI" sz="1600" dirty="0">
                <a:solidFill>
                  <a:schemeClr val="tx1"/>
                </a:solidFill>
              </a:rPr>
              <a:t>Nykyisen Lahden oikoradan parantamistoimenpiteet sekä Lahti–Heinola–Mikkeli-radan rakentaminen on todettu Liikenneministeriön ja Väyläviraston selvityksissä kannattavammiksi investoinneiksi kuin Itärata.</a:t>
            </a:r>
          </a:p>
          <a:p>
            <a:pPr marL="216000" indent="-216000">
              <a:lnSpc>
                <a:spcPts val="1800"/>
              </a:lnSpc>
              <a:buFont typeface="Arial" panose="020B0604020202020204" pitchFamily="34" charset="0"/>
              <a:buChar char="•"/>
            </a:pPr>
            <a:r>
              <a:rPr lang="fi-FI" sz="1600" dirty="0">
                <a:solidFill>
                  <a:schemeClr val="tx1"/>
                </a:solidFill>
              </a:rPr>
              <a:t>Karjalan radan nopeudennosto toteutettavissa nykyiseen ratakäytävään ilman merkittäviä ratalinjausten muutoksia.</a:t>
            </a:r>
          </a:p>
        </p:txBody>
      </p:sp>
      <p:cxnSp>
        <p:nvCxnSpPr>
          <p:cNvPr id="2" name="Straight Connector 1">
            <a:extLst>
              <a:ext uri="{FF2B5EF4-FFF2-40B4-BE49-F238E27FC236}">
                <a16:creationId xmlns:a16="http://schemas.microsoft.com/office/drawing/2014/main" id="{F26EA8E9-37F7-7A4A-7A40-7B82C8154C76}"/>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AE97D6B5-0537-6547-F7F8-28A2C4D2E42C}"/>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3</a:t>
            </a:fld>
            <a:endParaRPr lang="fi-FI" sz="1200" b="1" dirty="0">
              <a:solidFill>
                <a:schemeClr val="bg1"/>
              </a:solidFill>
            </a:endParaRPr>
          </a:p>
        </p:txBody>
      </p:sp>
      <p:pic>
        <p:nvPicPr>
          <p:cNvPr id="6" name="Picture 5" descr="A group of trains in a train station&#10;&#10;Description automatically generated with medium confidence">
            <a:extLst>
              <a:ext uri="{FF2B5EF4-FFF2-40B4-BE49-F238E27FC236}">
                <a16:creationId xmlns:a16="http://schemas.microsoft.com/office/drawing/2014/main" id="{C7600686-D01F-4430-349E-F9C9CA271B2A}"/>
              </a:ext>
            </a:extLst>
          </p:cNvPr>
          <p:cNvPicPr>
            <a:picLocks noChangeAspect="1"/>
          </p:cNvPicPr>
          <p:nvPr/>
        </p:nvPicPr>
        <p:blipFill rotWithShape="1">
          <a:blip r:embed="rId3"/>
          <a:srcRect t="9313" r="35665" b="6285"/>
          <a:stretch/>
        </p:blipFill>
        <p:spPr>
          <a:xfrm>
            <a:off x="6342002" y="1281601"/>
            <a:ext cx="5000398" cy="4373794"/>
          </a:xfrm>
          <a:prstGeom prst="rect">
            <a:avLst/>
          </a:prstGeom>
        </p:spPr>
      </p:pic>
    </p:spTree>
    <p:extLst>
      <p:ext uri="{BB962C8B-B14F-4D97-AF65-F5344CB8AC3E}">
        <p14:creationId xmlns:p14="http://schemas.microsoft.com/office/powerpoint/2010/main" val="1390813411"/>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116331-0395-16B6-602D-87BD6B399E45}"/>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Otsikko 4">
            <a:extLst>
              <a:ext uri="{FF2B5EF4-FFF2-40B4-BE49-F238E27FC236}">
                <a16:creationId xmlns:a16="http://schemas.microsoft.com/office/drawing/2014/main" id="{341597F9-DB8B-493B-9F0F-8B9096D08442}"/>
              </a:ext>
            </a:extLst>
          </p:cNvPr>
          <p:cNvSpPr>
            <a:spLocks noGrp="1"/>
          </p:cNvSpPr>
          <p:nvPr>
            <p:ph type="title"/>
          </p:nvPr>
        </p:nvSpPr>
        <p:spPr>
          <a:xfrm>
            <a:off x="0" y="0"/>
            <a:ext cx="12192000" cy="720000"/>
          </a:xfrm>
        </p:spPr>
        <p:txBody>
          <a:bodyPr bIns="0"/>
          <a:lstStyle/>
          <a:p>
            <a:r>
              <a:rPr lang="fi-FI" b="1" dirty="0"/>
              <a:t>Ratahankkeiden kustannusarviot</a:t>
            </a:r>
          </a:p>
        </p:txBody>
      </p:sp>
      <p:sp>
        <p:nvSpPr>
          <p:cNvPr id="2" name="Sisällön paikkamerkki 5">
            <a:extLst>
              <a:ext uri="{FF2B5EF4-FFF2-40B4-BE49-F238E27FC236}">
                <a16:creationId xmlns:a16="http://schemas.microsoft.com/office/drawing/2014/main" id="{40FE413F-6788-B846-A117-162F89660ED3}"/>
              </a:ext>
            </a:extLst>
          </p:cNvPr>
          <p:cNvSpPr txBox="1">
            <a:spLocks/>
          </p:cNvSpPr>
          <p:nvPr/>
        </p:nvSpPr>
        <p:spPr>
          <a:xfrm>
            <a:off x="849600" y="1281600"/>
            <a:ext cx="10494000" cy="4587047"/>
          </a:xfrm>
          <a:prstGeom prst="rect">
            <a:avLst/>
          </a:prstGeom>
          <a:noFill/>
        </p:spPr>
        <p:txBody>
          <a:bodyPr lIns="0" tIns="0" rIns="0" bIns="0" numCol="2" spcCol="360000"/>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400" b="0" i="0" kern="1200">
                <a:solidFill>
                  <a:srgbClr val="000000"/>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rgbClr val="000000"/>
                </a:solidFill>
                <a:latin typeface="Calibri" panose="020F0502020204030204" pitchFamily="34" charset="0"/>
                <a:ea typeface="+mn-ea"/>
                <a:cs typeface="+mn-cs"/>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4pPr>
            <a:lvl5pPr marL="21145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indent="-216000">
              <a:lnSpc>
                <a:spcPts val="1800"/>
              </a:lnSpc>
              <a:buFont typeface="Arial" panose="020B0604020202020204" pitchFamily="34" charset="0"/>
              <a:buChar char="•"/>
            </a:pPr>
            <a:r>
              <a:rPr lang="en-US" sz="1600" dirty="0" err="1">
                <a:solidFill>
                  <a:schemeClr val="tx1"/>
                </a:solidFill>
                <a:latin typeface="+mn-lt"/>
              </a:rPr>
              <a:t>Itäradan</a:t>
            </a:r>
            <a:r>
              <a:rPr lang="en-US" sz="1600" dirty="0">
                <a:solidFill>
                  <a:schemeClr val="tx1"/>
                </a:solidFill>
                <a:latin typeface="+mn-lt"/>
              </a:rPr>
              <a:t> </a:t>
            </a:r>
            <a:r>
              <a:rPr lang="en-US" sz="1600" dirty="0" err="1">
                <a:solidFill>
                  <a:schemeClr val="tx1"/>
                </a:solidFill>
                <a:latin typeface="+mn-lt"/>
              </a:rPr>
              <a:t>kustannusarvio</a:t>
            </a:r>
            <a:r>
              <a:rPr lang="en-US" sz="1600" dirty="0">
                <a:solidFill>
                  <a:schemeClr val="tx1"/>
                </a:solidFill>
                <a:latin typeface="+mn-lt"/>
              </a:rPr>
              <a:t> on </a:t>
            </a:r>
            <a:r>
              <a:rPr lang="en-US" sz="1600" dirty="0" err="1">
                <a:solidFill>
                  <a:schemeClr val="tx1"/>
                </a:solidFill>
                <a:latin typeface="+mn-lt"/>
              </a:rPr>
              <a:t>noin</a:t>
            </a:r>
            <a:r>
              <a:rPr lang="en-US" sz="1600" dirty="0">
                <a:solidFill>
                  <a:schemeClr val="tx1"/>
                </a:solidFill>
                <a:latin typeface="+mn-lt"/>
              </a:rPr>
              <a:t> 1,7 </a:t>
            </a:r>
            <a:r>
              <a:rPr lang="en-US" sz="1600" dirty="0" err="1">
                <a:solidFill>
                  <a:schemeClr val="tx1"/>
                </a:solidFill>
                <a:latin typeface="+mn-lt"/>
              </a:rPr>
              <a:t>miljardia</a:t>
            </a:r>
            <a:r>
              <a:rPr lang="en-US" sz="1600" dirty="0">
                <a:solidFill>
                  <a:schemeClr val="tx1"/>
                </a:solidFill>
                <a:latin typeface="+mn-lt"/>
              </a:rPr>
              <a:t> </a:t>
            </a:r>
            <a:r>
              <a:rPr lang="en-US" sz="1600" dirty="0" err="1">
                <a:solidFill>
                  <a:schemeClr val="tx1"/>
                </a:solidFill>
                <a:latin typeface="+mn-lt"/>
              </a:rPr>
              <a:t>euroa</a:t>
            </a:r>
            <a:r>
              <a:rPr lang="fi-FI" sz="1600" dirty="0">
                <a:solidFill>
                  <a:schemeClr val="tx1"/>
                </a:solidFill>
                <a:latin typeface="+mn-lt"/>
              </a:rPr>
              <a:t> </a:t>
            </a:r>
          </a:p>
          <a:p>
            <a:pPr marL="216000" indent="-216000">
              <a:lnSpc>
                <a:spcPts val="1800"/>
              </a:lnSpc>
              <a:buFont typeface="Arial" panose="020B0604020202020204" pitchFamily="34" charset="0"/>
              <a:buChar char="•"/>
            </a:pPr>
            <a:r>
              <a:rPr lang="fi-FI" sz="1600" dirty="0">
                <a:solidFill>
                  <a:schemeClr val="tx1"/>
                </a:solidFill>
                <a:latin typeface="+mn-lt"/>
              </a:rPr>
              <a:t>Itärata vaatii lisäksi Lentoradan (2 700 M€ ) rakentamisen</a:t>
            </a:r>
          </a:p>
          <a:p>
            <a:pPr marL="216000" indent="-216000">
              <a:lnSpc>
                <a:spcPts val="1800"/>
              </a:lnSpc>
              <a:buFont typeface="Arial" panose="020B0604020202020204" pitchFamily="34" charset="0"/>
              <a:buChar char="•"/>
            </a:pPr>
            <a:r>
              <a:rPr lang="fi-FI" sz="1600" b="1" dirty="0">
                <a:solidFill>
                  <a:schemeClr val="tx1"/>
                </a:solidFill>
                <a:latin typeface="+mn-lt"/>
              </a:rPr>
              <a:t>Yhteenlaskettu kustannusarvio 4 400 M€</a:t>
            </a:r>
            <a:br>
              <a:rPr lang="fi-FI" sz="1600" dirty="0">
                <a:solidFill>
                  <a:schemeClr val="tx1"/>
                </a:solidFill>
                <a:latin typeface="+mn-lt"/>
              </a:rPr>
            </a:br>
            <a:endParaRPr lang="fi-FI" sz="1600" dirty="0">
              <a:solidFill>
                <a:schemeClr val="tx1"/>
              </a:solidFill>
              <a:latin typeface="+mn-lt"/>
            </a:endParaRPr>
          </a:p>
          <a:p>
            <a:pPr marL="216000" indent="-216000">
              <a:lnSpc>
                <a:spcPts val="1800"/>
              </a:lnSpc>
              <a:buFont typeface="Arial" panose="020B0604020202020204" pitchFamily="34" charset="0"/>
              <a:buChar char="•"/>
            </a:pPr>
            <a:r>
              <a:rPr lang="fi-FI" sz="1600" b="1" dirty="0">
                <a:solidFill>
                  <a:schemeClr val="tx1"/>
                </a:solidFill>
                <a:latin typeface="+mn-lt"/>
              </a:rPr>
              <a:t>Itäradan rakentaminen maksaisi yli kaksinkertaisesti Lahden oikoradan parantamiseen, Lahti–Heinola–Mikkeli-radan rakentamiseen sekä Karjalan radan nopeudennostoon verrattuna.</a:t>
            </a: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a:p>
            <a:pPr>
              <a:lnSpc>
                <a:spcPts val="1800"/>
              </a:lnSpc>
            </a:pPr>
            <a:r>
              <a:rPr lang="fi-FI" sz="1600" b="1" dirty="0">
                <a:solidFill>
                  <a:schemeClr val="tx1"/>
                </a:solidFill>
                <a:latin typeface="+mn-lt"/>
              </a:rPr>
              <a:t>Tämä ei kuitenkaan riittäisi tuomaan Itärata-hankkeessa ilmoitettuja kolmen tunnin matka-aikoja Joensuusta Helsinkiin tai Kuopiosta Helsinkiin.</a:t>
            </a:r>
            <a:r>
              <a:rPr lang="fi-FI" sz="1600" dirty="0">
                <a:solidFill>
                  <a:schemeClr val="tx1"/>
                </a:solidFill>
                <a:latin typeface="+mn-lt"/>
              </a:rPr>
              <a:t> </a:t>
            </a:r>
          </a:p>
          <a:p>
            <a:pPr marL="216000" indent="-216000">
              <a:lnSpc>
                <a:spcPts val="1800"/>
              </a:lnSpc>
              <a:buFont typeface="Arial" panose="020B0604020202020204" pitchFamily="34" charset="0"/>
              <a:buChar char="•"/>
            </a:pPr>
            <a:r>
              <a:rPr lang="fi-FI" sz="1600" dirty="0">
                <a:solidFill>
                  <a:schemeClr val="tx1"/>
                </a:solidFill>
                <a:latin typeface="+mn-lt"/>
              </a:rPr>
              <a:t>IC-kalustolla (200 km/h) matka-aika Helsinki–Joensuu olisi 4 tuntia, Helsinki–Kuopio 3 tuntia ja 47 minuuttia.</a:t>
            </a:r>
          </a:p>
          <a:p>
            <a:pPr marL="216000" indent="-216000">
              <a:lnSpc>
                <a:spcPts val="1800"/>
              </a:lnSpc>
              <a:buFont typeface="Arial" panose="020B0604020202020204" pitchFamily="34" charset="0"/>
              <a:buChar char="•"/>
            </a:pPr>
            <a:r>
              <a:rPr lang="fi-FI" sz="1600" dirty="0">
                <a:solidFill>
                  <a:schemeClr val="tx1"/>
                </a:solidFill>
                <a:latin typeface="+mn-lt"/>
              </a:rPr>
              <a:t>Jotta luvattuihin matka-aikoihin päästäisiin, tarvittaisiin lisäksi Savon ja Karjalan radoille parannustoimenpiteet, Kotkan radan parantamistoimenpiteet sekä Luumäki–Vainikkala–Pietari-radan parantamistoimenpiteet.</a:t>
            </a:r>
          </a:p>
          <a:p>
            <a:pPr marL="216000" indent="-216000">
              <a:lnSpc>
                <a:spcPts val="1800"/>
              </a:lnSpc>
              <a:buFont typeface="Arial" panose="020B0604020202020204" pitchFamily="34" charset="0"/>
              <a:buChar char="•"/>
            </a:pPr>
            <a:r>
              <a:rPr lang="fi-FI" sz="1600" dirty="0">
                <a:solidFill>
                  <a:schemeClr val="tx1"/>
                </a:solidFill>
                <a:latin typeface="+mn-lt"/>
              </a:rPr>
              <a:t>Tämä tarkoittaisi mm. Savon ja Karjalan radoilla huomattavia muutoksia ratalinjauksiin ja ratageometrioihin, minkä seurauksena osa nykyisistä asemaseuduista jäisi nopeamman radan tavoittamattomiin.</a:t>
            </a:r>
          </a:p>
          <a:p>
            <a:pPr>
              <a:lnSpc>
                <a:spcPts val="1800"/>
              </a:lnSpc>
            </a:pPr>
            <a:r>
              <a:rPr lang="fi-FI" sz="1600" b="1" dirty="0">
                <a:solidFill>
                  <a:schemeClr val="tx1"/>
                </a:solidFill>
                <a:latin typeface="+mn-lt"/>
              </a:rPr>
              <a:t>Kustannuksia em. parantamistoimenpiteille ei ole laskettu, eikä rakentamisen mahdollisuuksia ole selvitetty.</a:t>
            </a:r>
          </a:p>
          <a:p>
            <a:pPr>
              <a:lnSpc>
                <a:spcPts val="1800"/>
              </a:lnSpc>
            </a:pPr>
            <a:endParaRPr lang="fi-FI" sz="1600" dirty="0">
              <a:solidFill>
                <a:schemeClr val="tx1"/>
              </a:solidFill>
              <a:latin typeface="+mn-lt"/>
            </a:endParaRPr>
          </a:p>
          <a:p>
            <a:pPr marL="285750" indent="-285750">
              <a:lnSpc>
                <a:spcPts val="1800"/>
              </a:lnSpc>
              <a:buFont typeface="Arial" panose="020B0604020202020204" pitchFamily="34" charset="0"/>
              <a:buChar char="•"/>
            </a:pPr>
            <a:endParaRPr lang="fi-FI" sz="1600" dirty="0">
              <a:solidFill>
                <a:schemeClr val="tx1"/>
              </a:solidFill>
              <a:latin typeface="+mn-lt"/>
            </a:endParaRPr>
          </a:p>
        </p:txBody>
      </p:sp>
      <p:cxnSp>
        <p:nvCxnSpPr>
          <p:cNvPr id="3" name="Straight Connector 2">
            <a:extLst>
              <a:ext uri="{FF2B5EF4-FFF2-40B4-BE49-F238E27FC236}">
                <a16:creationId xmlns:a16="http://schemas.microsoft.com/office/drawing/2014/main" id="{8D3C0036-E4A6-9D67-F7E1-D29A83EA1779}"/>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468B5E6A-773E-10E8-98B1-8347FFEE14E6}"/>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4</a:t>
            </a:fld>
            <a:endParaRPr lang="fi-FI" sz="1200" b="1" dirty="0">
              <a:solidFill>
                <a:schemeClr val="bg1"/>
              </a:solidFill>
            </a:endParaRPr>
          </a:p>
        </p:txBody>
      </p:sp>
    </p:spTree>
    <p:extLst>
      <p:ext uri="{BB962C8B-B14F-4D97-AF65-F5344CB8AC3E}">
        <p14:creationId xmlns:p14="http://schemas.microsoft.com/office/powerpoint/2010/main" val="3911393660"/>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6912-9BDF-DD89-7CC8-2F7B6ACE2DDF}"/>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C4CB1701-BC01-490A-A480-345E6CD2C142}"/>
              </a:ext>
            </a:extLst>
          </p:cNvPr>
          <p:cNvSpPr>
            <a:spLocks noGrp="1"/>
          </p:cNvSpPr>
          <p:nvPr>
            <p:ph type="title"/>
          </p:nvPr>
        </p:nvSpPr>
        <p:spPr>
          <a:xfrm>
            <a:off x="0" y="0"/>
            <a:ext cx="12192000" cy="720000"/>
          </a:xfrm>
        </p:spPr>
        <p:txBody>
          <a:bodyPr bIns="0" anchor="ctr">
            <a:normAutofit/>
          </a:bodyPr>
          <a:lstStyle/>
          <a:p>
            <a:r>
              <a:rPr lang="fi-FI" b="1" dirty="0"/>
              <a:t>Lahti–Mikkeli-radan hyödyt</a:t>
            </a:r>
          </a:p>
        </p:txBody>
      </p:sp>
      <p:sp>
        <p:nvSpPr>
          <p:cNvPr id="3" name="Sisällön paikkamerkki 2">
            <a:extLst>
              <a:ext uri="{FF2B5EF4-FFF2-40B4-BE49-F238E27FC236}">
                <a16:creationId xmlns:a16="http://schemas.microsoft.com/office/drawing/2014/main" id="{BF8F4F06-A2A4-4278-9A1B-790EBAEA2B12}"/>
              </a:ext>
            </a:extLst>
          </p:cNvPr>
          <p:cNvSpPr>
            <a:spLocks noGrp="1"/>
          </p:cNvSpPr>
          <p:nvPr>
            <p:ph idx="1"/>
          </p:nvPr>
        </p:nvSpPr>
        <p:spPr>
          <a:xfrm>
            <a:off x="6343200" y="1281600"/>
            <a:ext cx="5000400" cy="5040000"/>
          </a:xfrm>
          <a:noFill/>
        </p:spPr>
        <p:txBody>
          <a:bodyPr lIns="0" tIns="0" rIns="0" bIns="0">
            <a:noAutofit/>
          </a:bodyPr>
          <a:lstStyle/>
          <a:p>
            <a:pPr marL="216000" indent="-216000">
              <a:lnSpc>
                <a:spcPts val="1800"/>
              </a:lnSpc>
              <a:buFont typeface="Arial" panose="020B0604020202020204" pitchFamily="34" charset="0"/>
              <a:buChar char="•"/>
            </a:pPr>
            <a:r>
              <a:rPr lang="fi-FI" dirty="0">
                <a:solidFill>
                  <a:schemeClr val="tx1"/>
                </a:solidFill>
                <a:latin typeface="+mn-lt"/>
              </a:rPr>
              <a:t>Nykyisen Lahden oikoradan nopeustaso nostettavissa pienin kustannuksin jopa 300 km/h tasolle</a:t>
            </a:r>
          </a:p>
          <a:p>
            <a:pPr marL="360000" lvl="1" indent="-144000">
              <a:lnSpc>
                <a:spcPts val="1600"/>
              </a:lnSpc>
              <a:spcBef>
                <a:spcPts val="700"/>
              </a:spcBef>
              <a:buClr>
                <a:schemeClr val="accent1"/>
              </a:buClr>
            </a:pPr>
            <a:r>
              <a:rPr lang="fi-FI" sz="1300" dirty="0">
                <a:solidFill>
                  <a:schemeClr val="tx1"/>
                </a:solidFill>
                <a:latin typeface="+mn-lt"/>
              </a:rPr>
              <a:t>Matka-ajasta pois jopa 11 min </a:t>
            </a:r>
            <a:r>
              <a:rPr lang="fi-FI" sz="1300" dirty="0">
                <a:solidFill>
                  <a:schemeClr val="tx1"/>
                </a:solidFill>
                <a:latin typeface="+mn-lt"/>
                <a:sym typeface="Wingdings" panose="05000000000000000000" pitchFamily="2" charset="2"/>
              </a:rPr>
              <a:t> lähes yhtä paljon kuin Itäradan arvioitu matka-aikahyöty murto-osalla kustannuksista</a:t>
            </a:r>
            <a:endParaRPr lang="fi-FI" sz="1300" dirty="0">
              <a:solidFill>
                <a:schemeClr val="tx1"/>
              </a:solidFill>
              <a:latin typeface="+mn-lt"/>
            </a:endParaRPr>
          </a:p>
          <a:p>
            <a:pPr marL="360000" lvl="1" indent="-144000">
              <a:lnSpc>
                <a:spcPts val="1600"/>
              </a:lnSpc>
              <a:spcBef>
                <a:spcPts val="700"/>
              </a:spcBef>
              <a:buClr>
                <a:schemeClr val="accent1"/>
              </a:buClr>
            </a:pPr>
            <a:r>
              <a:rPr lang="fi-FI" sz="1300" dirty="0">
                <a:solidFill>
                  <a:schemeClr val="tx1"/>
                </a:solidFill>
                <a:latin typeface="+mn-lt"/>
              </a:rPr>
              <a:t>Rata on jo olemassa ja hyväkuntoinen</a:t>
            </a:r>
          </a:p>
          <a:p>
            <a:pPr marL="216000" indent="-216000">
              <a:lnSpc>
                <a:spcPts val="1800"/>
              </a:lnSpc>
              <a:buFont typeface="Arial" panose="020B0604020202020204" pitchFamily="34" charset="0"/>
              <a:buChar char="•"/>
            </a:pPr>
            <a:r>
              <a:rPr lang="fi-FI" dirty="0">
                <a:solidFill>
                  <a:schemeClr val="tx1"/>
                </a:solidFill>
                <a:latin typeface="+mn-lt"/>
              </a:rPr>
              <a:t>Lahti–Heinola–Mikkeli-rata nopeuttaa Savon ja Päijät-Hämeen välistä yhteyttä jopa 52 min</a:t>
            </a:r>
          </a:p>
          <a:p>
            <a:pPr marL="360000" lvl="1" indent="-144000">
              <a:lnSpc>
                <a:spcPts val="1600"/>
              </a:lnSpc>
              <a:spcBef>
                <a:spcPts val="700"/>
              </a:spcBef>
              <a:buClr>
                <a:schemeClr val="accent1"/>
              </a:buClr>
            </a:pPr>
            <a:r>
              <a:rPr lang="fi-FI" sz="1300" dirty="0">
                <a:solidFill>
                  <a:schemeClr val="tx1"/>
                </a:solidFill>
                <a:latin typeface="+mn-lt"/>
              </a:rPr>
              <a:t>Matka-aikahyödyt merkittäviä jo pienemmilläkin,</a:t>
            </a:r>
            <a:br>
              <a:rPr lang="fi-FI" sz="1300" dirty="0">
                <a:solidFill>
                  <a:schemeClr val="tx1"/>
                </a:solidFill>
                <a:latin typeface="+mn-lt"/>
              </a:rPr>
            </a:br>
            <a:r>
              <a:rPr lang="fi-FI" sz="1300" dirty="0">
                <a:solidFill>
                  <a:schemeClr val="tx1"/>
                </a:solidFill>
                <a:latin typeface="+mn-lt"/>
              </a:rPr>
              <a:t>alle 300 km/h nopeustasoilla</a:t>
            </a:r>
          </a:p>
          <a:p>
            <a:pPr marL="360000" lvl="1" indent="-144000">
              <a:lnSpc>
                <a:spcPts val="1600"/>
              </a:lnSpc>
              <a:spcBef>
                <a:spcPts val="700"/>
              </a:spcBef>
              <a:buClr>
                <a:schemeClr val="accent1"/>
              </a:buClr>
            </a:pPr>
            <a:r>
              <a:rPr lang="fi-FI" sz="1300" dirty="0">
                <a:solidFill>
                  <a:schemeClr val="tx1"/>
                </a:solidFill>
                <a:latin typeface="+mn-lt"/>
              </a:rPr>
              <a:t>Lahti–Mikkeli-radan rakentamisen kustannusarvio</a:t>
            </a:r>
            <a:br>
              <a:rPr lang="fi-FI" sz="1300" dirty="0">
                <a:solidFill>
                  <a:schemeClr val="tx1"/>
                </a:solidFill>
                <a:latin typeface="+mn-lt"/>
              </a:rPr>
            </a:br>
            <a:r>
              <a:rPr lang="fi-FI" sz="1300" dirty="0">
                <a:solidFill>
                  <a:schemeClr val="tx1"/>
                </a:solidFill>
                <a:latin typeface="+mn-lt"/>
              </a:rPr>
              <a:t>n. 200 M€ vähemmän kuin Itäradan</a:t>
            </a:r>
          </a:p>
          <a:p>
            <a:pPr marL="360000" lvl="1" indent="-144000">
              <a:lnSpc>
                <a:spcPts val="1600"/>
              </a:lnSpc>
              <a:spcBef>
                <a:spcPts val="700"/>
              </a:spcBef>
              <a:buClr>
                <a:schemeClr val="accent1"/>
              </a:buClr>
            </a:pPr>
            <a:r>
              <a:rPr lang="fi-FI" sz="1300" dirty="0">
                <a:solidFill>
                  <a:schemeClr val="tx1"/>
                </a:solidFill>
                <a:latin typeface="+mn-lt"/>
              </a:rPr>
              <a:t>Ratalinjaus jo mm. Päijät-Hämeen ja Etelä-Savon maakuntakaavoissa</a:t>
            </a:r>
          </a:p>
          <a:p>
            <a:pPr marL="216000" indent="-216000">
              <a:lnSpc>
                <a:spcPts val="1800"/>
              </a:lnSpc>
              <a:buFont typeface="Arial" panose="020B0604020202020204" pitchFamily="34" charset="0"/>
              <a:buChar char="•"/>
            </a:pPr>
            <a:r>
              <a:rPr lang="fi-FI" dirty="0">
                <a:solidFill>
                  <a:schemeClr val="tx1"/>
                </a:solidFill>
                <a:latin typeface="+mn-lt"/>
              </a:rPr>
              <a:t>Heinolasta Helsinkiin pääsee suoralla tunnin junayhteydellä</a:t>
            </a:r>
          </a:p>
          <a:p>
            <a:pPr marL="216000" indent="-216000">
              <a:lnSpc>
                <a:spcPts val="1800"/>
              </a:lnSpc>
              <a:buFont typeface="Arial" panose="020B0604020202020204" pitchFamily="34" charset="0"/>
              <a:buChar char="•"/>
            </a:pPr>
            <a:r>
              <a:rPr lang="fi-FI" dirty="0">
                <a:solidFill>
                  <a:schemeClr val="tx1"/>
                </a:solidFill>
                <a:latin typeface="+mn-lt"/>
              </a:rPr>
              <a:t>Lahden seudun saavutettavuus pääkaupunkisedulta säilyy jatkossakin</a:t>
            </a:r>
          </a:p>
          <a:p>
            <a:pPr marL="216000">
              <a:lnSpc>
                <a:spcPts val="1800"/>
              </a:lnSpc>
            </a:pPr>
            <a:r>
              <a:rPr kumimoji="0" lang="fi-FI" sz="1300" b="1" i="0" u="none" strike="noStrike" kern="1200" cap="none" spc="0" normalizeH="0" baseline="0" noProof="0" dirty="0">
                <a:ln>
                  <a:noFill/>
                </a:ln>
                <a:solidFill>
                  <a:srgbClr val="000000"/>
                </a:solidFill>
                <a:effectLst/>
                <a:uLnTx/>
                <a:uFillTx/>
                <a:latin typeface="+mn-lt"/>
                <a:ea typeface="+mn-ea"/>
                <a:cs typeface="+mn-cs"/>
              </a:rPr>
              <a:t>Huom.! </a:t>
            </a:r>
            <a:r>
              <a:rPr kumimoji="0" lang="fi-FI" sz="1300" b="0" i="0" u="none" strike="noStrike" kern="1200" cap="none" spc="0" normalizeH="0" baseline="0" noProof="0" dirty="0">
                <a:ln>
                  <a:noFill/>
                </a:ln>
                <a:solidFill>
                  <a:srgbClr val="000000"/>
                </a:solidFill>
                <a:effectLst/>
                <a:uLnTx/>
                <a:uFillTx/>
                <a:latin typeface="+mn-lt"/>
                <a:ea typeface="+mn-ea"/>
                <a:cs typeface="+mn-cs"/>
              </a:rPr>
              <a:t>Matka-ajan muutokset esitetty 300 km/h nopeustasolle.</a:t>
            </a:r>
          </a:p>
        </p:txBody>
      </p:sp>
      <p:pic>
        <p:nvPicPr>
          <p:cNvPr id="8" name="Picture 7" descr="Diagram&#10;&#10;Description automatically generated">
            <a:extLst>
              <a:ext uri="{FF2B5EF4-FFF2-40B4-BE49-F238E27FC236}">
                <a16:creationId xmlns:a16="http://schemas.microsoft.com/office/drawing/2014/main" id="{854364B9-112A-A04A-AFD8-72F44F05B6A1}"/>
              </a:ext>
            </a:extLst>
          </p:cNvPr>
          <p:cNvPicPr>
            <a:picLocks noChangeAspect="1"/>
          </p:cNvPicPr>
          <p:nvPr/>
        </p:nvPicPr>
        <p:blipFill rotWithShape="1">
          <a:blip r:embed="rId2"/>
          <a:srcRect l="4237" t="19404" r="11374" b="6077"/>
          <a:stretch/>
        </p:blipFill>
        <p:spPr>
          <a:xfrm>
            <a:off x="809468" y="1992932"/>
            <a:ext cx="5054323" cy="4174696"/>
          </a:xfrm>
          <a:prstGeom prst="rect">
            <a:avLst/>
          </a:prstGeom>
        </p:spPr>
      </p:pic>
      <p:cxnSp>
        <p:nvCxnSpPr>
          <p:cNvPr id="4" name="Straight Connector 3">
            <a:extLst>
              <a:ext uri="{FF2B5EF4-FFF2-40B4-BE49-F238E27FC236}">
                <a16:creationId xmlns:a16="http://schemas.microsoft.com/office/drawing/2014/main" id="{6F3ED587-7275-48F4-B4D8-003DB11FE870}"/>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79BFF8E1-4755-62DE-B8EE-CC99FFCABACB}"/>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5</a:t>
            </a:fld>
            <a:endParaRPr lang="fi-FI" sz="1200" b="1" dirty="0">
              <a:solidFill>
                <a:schemeClr val="bg1"/>
              </a:solidFill>
            </a:endParaRPr>
          </a:p>
        </p:txBody>
      </p:sp>
      <p:sp>
        <p:nvSpPr>
          <p:cNvPr id="10" name="Sisällön paikkamerkki 5">
            <a:extLst>
              <a:ext uri="{FF2B5EF4-FFF2-40B4-BE49-F238E27FC236}">
                <a16:creationId xmlns:a16="http://schemas.microsoft.com/office/drawing/2014/main" id="{DC862665-91A9-9E59-65B9-B3A9B684B287}"/>
              </a:ext>
            </a:extLst>
          </p:cNvPr>
          <p:cNvSpPr txBox="1">
            <a:spLocks/>
          </p:cNvSpPr>
          <p:nvPr/>
        </p:nvSpPr>
        <p:spPr>
          <a:xfrm>
            <a:off x="849600" y="1281601"/>
            <a:ext cx="5000400" cy="562185"/>
          </a:xfrm>
          <a:prstGeom prst="rect">
            <a:avLst/>
          </a:prstGeom>
          <a:noFill/>
        </p:spPr>
        <p:txBody>
          <a:bodyPr lIns="0" tIns="0" rIns="0" bIns="0" numCol="1" spcCol="360000"/>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1400" b="0" i="0" kern="1200">
                <a:solidFill>
                  <a:srgbClr val="000000"/>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rgbClr val="000000"/>
                </a:solidFill>
                <a:latin typeface="Calibri" panose="020F0502020204030204" pitchFamily="34" charset="0"/>
                <a:ea typeface="+mn-ea"/>
                <a:cs typeface="+mn-cs"/>
              </a:defRPr>
            </a:lvl2pPr>
            <a:lvl3pPr marL="12001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3pPr>
            <a:lvl4pPr marL="16573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4pPr>
            <a:lvl5pPr marL="2114550" indent="-28575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fi-FI" sz="1600" b="1" dirty="0">
                <a:solidFill>
                  <a:schemeClr val="accent1"/>
                </a:solidFill>
              </a:rPr>
              <a:t>LAHDEN OIKORADAN NOPEUDENNOSTO JA</a:t>
            </a:r>
            <a:br>
              <a:rPr lang="fi-FI" sz="1600" b="1" dirty="0">
                <a:solidFill>
                  <a:schemeClr val="accent1"/>
                </a:solidFill>
              </a:rPr>
            </a:br>
            <a:r>
              <a:rPr lang="fi-FI" sz="1600" b="1" dirty="0">
                <a:solidFill>
                  <a:schemeClr val="accent1"/>
                </a:solidFill>
              </a:rPr>
              <a:t>LAHTI-HEINOLA-MIKKELI-RADAN RAKENTAMINEN</a:t>
            </a:r>
          </a:p>
        </p:txBody>
      </p:sp>
    </p:spTree>
    <p:extLst>
      <p:ext uri="{BB962C8B-B14F-4D97-AF65-F5344CB8AC3E}">
        <p14:creationId xmlns:p14="http://schemas.microsoft.com/office/powerpoint/2010/main" val="2691069224"/>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AB0B3B-E315-462A-9BAD-E9FC2BF40AD6}"/>
              </a:ext>
            </a:extLst>
          </p:cNvPr>
          <p:cNvSpPr/>
          <p:nvPr/>
        </p:nvSpPr>
        <p:spPr>
          <a:xfrm>
            <a:off x="6427378" y="1250685"/>
            <a:ext cx="5314543" cy="4843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Otsikko 27">
            <a:extLst>
              <a:ext uri="{FF2B5EF4-FFF2-40B4-BE49-F238E27FC236}">
                <a16:creationId xmlns:a16="http://schemas.microsoft.com/office/drawing/2014/main" id="{F56FF7BC-C67C-43A4-8E43-58F635953464}"/>
              </a:ext>
            </a:extLst>
          </p:cNvPr>
          <p:cNvSpPr>
            <a:spLocks noGrp="1"/>
          </p:cNvSpPr>
          <p:nvPr>
            <p:ph type="title"/>
          </p:nvPr>
        </p:nvSpPr>
        <p:spPr>
          <a:xfrm>
            <a:off x="0" y="0"/>
            <a:ext cx="12192000" cy="720000"/>
          </a:xfrm>
        </p:spPr>
        <p:txBody>
          <a:bodyPr bIns="0"/>
          <a:lstStyle/>
          <a:p>
            <a:r>
              <a:rPr lang="fi-FI" b="1" dirty="0"/>
              <a:t>Matka-ajat Helsinkiin</a:t>
            </a:r>
          </a:p>
        </p:txBody>
      </p:sp>
      <p:sp>
        <p:nvSpPr>
          <p:cNvPr id="29" name="Sisällön paikkamerkki 28">
            <a:extLst>
              <a:ext uri="{FF2B5EF4-FFF2-40B4-BE49-F238E27FC236}">
                <a16:creationId xmlns:a16="http://schemas.microsoft.com/office/drawing/2014/main" id="{41D1D9DD-658E-4C95-8C5A-64B815430927}"/>
              </a:ext>
            </a:extLst>
          </p:cNvPr>
          <p:cNvSpPr>
            <a:spLocks noGrp="1"/>
          </p:cNvSpPr>
          <p:nvPr>
            <p:ph idx="1"/>
          </p:nvPr>
        </p:nvSpPr>
        <p:spPr>
          <a:xfrm>
            <a:off x="849600" y="1281600"/>
            <a:ext cx="5000400" cy="959425"/>
          </a:xfrm>
          <a:noFill/>
        </p:spPr>
        <p:txBody>
          <a:bodyPr lIns="0" tIns="0" rIns="0" bIns="0" anchor="t"/>
          <a:lstStyle/>
          <a:p>
            <a:pPr algn="l">
              <a:lnSpc>
                <a:spcPts val="1800"/>
              </a:lnSpc>
            </a:pPr>
            <a:r>
              <a:rPr lang="fi-FI" dirty="0">
                <a:solidFill>
                  <a:schemeClr val="tx1"/>
                </a:solidFill>
                <a:latin typeface="+mn-lt"/>
              </a:rPr>
              <a:t>Lahden oikoradan nopeudennoston, Lahti–Heinola–Mikkeli-radan rakentamisella ja Karjalan nykyisen radan nopeustason nostolla saavutettaisiin seuraavat matka-ajat (sn 300 km/h):</a:t>
            </a:r>
          </a:p>
        </p:txBody>
      </p:sp>
      <p:graphicFrame>
        <p:nvGraphicFramePr>
          <p:cNvPr id="33" name="Taulukko 56">
            <a:extLst>
              <a:ext uri="{FF2B5EF4-FFF2-40B4-BE49-F238E27FC236}">
                <a16:creationId xmlns:a16="http://schemas.microsoft.com/office/drawing/2014/main" id="{9965EEE5-3AF1-4A7B-BB11-2777157A47FE}"/>
              </a:ext>
            </a:extLst>
          </p:cNvPr>
          <p:cNvGraphicFramePr>
            <a:graphicFrameLocks noGrp="1"/>
          </p:cNvGraphicFramePr>
          <p:nvPr>
            <p:extLst>
              <p:ext uri="{D42A27DB-BD31-4B8C-83A1-F6EECF244321}">
                <p14:modId xmlns:p14="http://schemas.microsoft.com/office/powerpoint/2010/main" val="2349871199"/>
              </p:ext>
            </p:extLst>
          </p:nvPr>
        </p:nvGraphicFramePr>
        <p:xfrm>
          <a:off x="849601" y="2532586"/>
          <a:ext cx="5000400" cy="2736447"/>
        </p:xfrm>
        <a:graphic>
          <a:graphicData uri="http://schemas.openxmlformats.org/drawingml/2006/table">
            <a:tbl>
              <a:tblPr firstRow="1" bandRow="1">
                <a:tableStyleId>{5C22544A-7EE6-4342-B048-85BDC9FD1C3A}</a:tableStyleId>
              </a:tblPr>
              <a:tblGrid>
                <a:gridCol w="1000080">
                  <a:extLst>
                    <a:ext uri="{9D8B030D-6E8A-4147-A177-3AD203B41FA5}">
                      <a16:colId xmlns:a16="http://schemas.microsoft.com/office/drawing/2014/main" val="2764550510"/>
                    </a:ext>
                  </a:extLst>
                </a:gridCol>
                <a:gridCol w="1000080">
                  <a:extLst>
                    <a:ext uri="{9D8B030D-6E8A-4147-A177-3AD203B41FA5}">
                      <a16:colId xmlns:a16="http://schemas.microsoft.com/office/drawing/2014/main" val="2492664474"/>
                    </a:ext>
                  </a:extLst>
                </a:gridCol>
                <a:gridCol w="1000080">
                  <a:extLst>
                    <a:ext uri="{9D8B030D-6E8A-4147-A177-3AD203B41FA5}">
                      <a16:colId xmlns:a16="http://schemas.microsoft.com/office/drawing/2014/main" val="4149379412"/>
                    </a:ext>
                  </a:extLst>
                </a:gridCol>
                <a:gridCol w="1000080">
                  <a:extLst>
                    <a:ext uri="{9D8B030D-6E8A-4147-A177-3AD203B41FA5}">
                      <a16:colId xmlns:a16="http://schemas.microsoft.com/office/drawing/2014/main" val="3156659819"/>
                    </a:ext>
                  </a:extLst>
                </a:gridCol>
                <a:gridCol w="1000080">
                  <a:extLst>
                    <a:ext uri="{9D8B030D-6E8A-4147-A177-3AD203B41FA5}">
                      <a16:colId xmlns:a16="http://schemas.microsoft.com/office/drawing/2014/main" val="1655146867"/>
                    </a:ext>
                  </a:extLst>
                </a:gridCol>
              </a:tblGrid>
              <a:tr h="390921">
                <a:tc>
                  <a:txBody>
                    <a:bodyPr/>
                    <a:lstStyle/>
                    <a:p>
                      <a:pPr algn="ctr"/>
                      <a:r>
                        <a:rPr lang="fi-FI" sz="1300" dirty="0"/>
                        <a:t>Mistä</a:t>
                      </a:r>
                    </a:p>
                  </a:txBody>
                  <a:tcPr anchor="ctr"/>
                </a:tc>
                <a:tc>
                  <a:txBody>
                    <a:bodyPr/>
                    <a:lstStyle/>
                    <a:p>
                      <a:pPr algn="ctr"/>
                      <a:r>
                        <a:rPr lang="fi-FI" sz="1300" dirty="0"/>
                        <a:t>Minne</a:t>
                      </a:r>
                    </a:p>
                  </a:txBody>
                  <a:tcPr anchor="ctr"/>
                </a:tc>
                <a:tc>
                  <a:txBody>
                    <a:bodyPr/>
                    <a:lstStyle/>
                    <a:p>
                      <a:pPr algn="ctr"/>
                      <a:r>
                        <a:rPr lang="fi-FI" sz="1300" dirty="0"/>
                        <a:t>N</a:t>
                      </a:r>
                      <a:r>
                        <a:rPr lang="fi-FI" sz="1300" dirty="0">
                          <a:solidFill>
                            <a:srgbClr val="FFFFFF"/>
                          </a:solidFill>
                        </a:rPr>
                        <a:t>ykyti</a:t>
                      </a:r>
                      <a:r>
                        <a:rPr lang="fi-FI" sz="1300" dirty="0"/>
                        <a:t>la</a:t>
                      </a:r>
                    </a:p>
                  </a:txBody>
                  <a:tcPr anchor="ctr"/>
                </a:tc>
                <a:tc>
                  <a:txBody>
                    <a:bodyPr/>
                    <a:lstStyle/>
                    <a:p>
                      <a:pPr algn="ctr"/>
                      <a:r>
                        <a:rPr lang="fi-FI" sz="1300" dirty="0">
                          <a:solidFill>
                            <a:srgbClr val="FFFFFF"/>
                          </a:solidFill>
                        </a:rPr>
                        <a:t>Jälkeen</a:t>
                      </a:r>
                    </a:p>
                  </a:txBody>
                  <a:tcPr anchor="ctr"/>
                </a:tc>
                <a:tc>
                  <a:txBody>
                    <a:bodyPr/>
                    <a:lstStyle/>
                    <a:p>
                      <a:pPr algn="ctr"/>
                      <a:r>
                        <a:rPr lang="fi-FI" sz="1300" dirty="0">
                          <a:solidFill>
                            <a:srgbClr val="FFFFFF"/>
                          </a:solidFill>
                        </a:rPr>
                        <a:t>Erotus</a:t>
                      </a:r>
                    </a:p>
                  </a:txBody>
                  <a:tcPr anchor="ctr"/>
                </a:tc>
                <a:extLst>
                  <a:ext uri="{0D108BD9-81ED-4DB2-BD59-A6C34878D82A}">
                    <a16:rowId xmlns:a16="http://schemas.microsoft.com/office/drawing/2014/main" val="2961325303"/>
                  </a:ext>
                </a:extLst>
              </a:tr>
              <a:tr h="390921">
                <a:tc>
                  <a:txBody>
                    <a:bodyPr/>
                    <a:lstStyle/>
                    <a:p>
                      <a:pPr algn="ctr"/>
                      <a:r>
                        <a:rPr lang="fi-FI" sz="1300" dirty="0"/>
                        <a:t>Joensuu</a:t>
                      </a:r>
                    </a:p>
                  </a:txBody>
                  <a:tcPr anchor="ctr"/>
                </a:tc>
                <a:tc>
                  <a:txBody>
                    <a:bodyPr/>
                    <a:lstStyle/>
                    <a:p>
                      <a:pPr algn="ctr"/>
                      <a:r>
                        <a:rPr lang="fi-FI" sz="1300" dirty="0"/>
                        <a:t>Helsinki</a:t>
                      </a:r>
                    </a:p>
                  </a:txBody>
                  <a:tcPr anchor="ctr"/>
                </a:tc>
                <a:tc>
                  <a:txBody>
                    <a:bodyPr/>
                    <a:lstStyle/>
                    <a:p>
                      <a:pPr algn="ctr"/>
                      <a:r>
                        <a:rPr lang="fi-FI" sz="1300" dirty="0"/>
                        <a:t>4 h 11 min</a:t>
                      </a:r>
                    </a:p>
                  </a:txBody>
                  <a:tcPr anchor="ctr"/>
                </a:tc>
                <a:tc>
                  <a:txBody>
                    <a:bodyPr/>
                    <a:lstStyle/>
                    <a:p>
                      <a:pPr algn="ctr"/>
                      <a:r>
                        <a:rPr lang="fi-FI" sz="1300" dirty="0"/>
                        <a:t>3 h 48 min</a:t>
                      </a:r>
                    </a:p>
                  </a:txBody>
                  <a:tcPr anchor="ctr"/>
                </a:tc>
                <a:tc>
                  <a:txBody>
                    <a:bodyPr/>
                    <a:lstStyle/>
                    <a:p>
                      <a:pPr algn="ctr"/>
                      <a:r>
                        <a:rPr lang="fi-FI" sz="1300" dirty="0"/>
                        <a:t>-27 min</a:t>
                      </a:r>
                    </a:p>
                  </a:txBody>
                  <a:tcPr anchor="ctr"/>
                </a:tc>
                <a:extLst>
                  <a:ext uri="{0D108BD9-81ED-4DB2-BD59-A6C34878D82A}">
                    <a16:rowId xmlns:a16="http://schemas.microsoft.com/office/drawing/2014/main" val="1271374993"/>
                  </a:ext>
                </a:extLst>
              </a:tr>
              <a:tr h="390921">
                <a:tc>
                  <a:txBody>
                    <a:bodyPr/>
                    <a:lstStyle/>
                    <a:p>
                      <a:pPr algn="ctr"/>
                      <a:r>
                        <a:rPr lang="fi-FI" sz="1300" dirty="0"/>
                        <a:t>Kuopio</a:t>
                      </a:r>
                    </a:p>
                  </a:txBody>
                  <a:tcPr anchor="ctr"/>
                </a:tc>
                <a:tc>
                  <a:txBody>
                    <a:bodyPr/>
                    <a:lstStyle/>
                    <a:p>
                      <a:pPr algn="ctr"/>
                      <a:r>
                        <a:rPr lang="fi-FI" sz="1300" dirty="0"/>
                        <a:t>Helsinki</a:t>
                      </a:r>
                    </a:p>
                  </a:txBody>
                  <a:tcPr anchor="ctr"/>
                </a:tc>
                <a:tc>
                  <a:txBody>
                    <a:bodyPr/>
                    <a:lstStyle/>
                    <a:p>
                      <a:pPr algn="ctr"/>
                      <a:r>
                        <a:rPr lang="fi-FI" sz="1300" dirty="0"/>
                        <a:t>3 h 58 min</a:t>
                      </a:r>
                    </a:p>
                  </a:txBody>
                  <a:tcPr anchor="ctr"/>
                </a:tc>
                <a:tc>
                  <a:txBody>
                    <a:bodyPr/>
                    <a:lstStyle/>
                    <a:p>
                      <a:pPr algn="ctr"/>
                      <a:r>
                        <a:rPr lang="fi-FI" sz="1300" dirty="0"/>
                        <a:t>2 h 55 min</a:t>
                      </a:r>
                    </a:p>
                  </a:txBody>
                  <a:tcPr anchor="ctr"/>
                </a:tc>
                <a:tc>
                  <a:txBody>
                    <a:bodyPr/>
                    <a:lstStyle/>
                    <a:p>
                      <a:pPr algn="ctr"/>
                      <a:r>
                        <a:rPr lang="fi-FI" sz="1300" dirty="0"/>
                        <a:t>-1 h 3 min</a:t>
                      </a:r>
                      <a:endParaRPr lang="fi-FI" sz="1300" dirty="0">
                        <a:solidFill>
                          <a:schemeClr val="tx1"/>
                        </a:solidFill>
                      </a:endParaRPr>
                    </a:p>
                  </a:txBody>
                  <a:tcPr anchor="ctr"/>
                </a:tc>
                <a:extLst>
                  <a:ext uri="{0D108BD9-81ED-4DB2-BD59-A6C34878D82A}">
                    <a16:rowId xmlns:a16="http://schemas.microsoft.com/office/drawing/2014/main" val="1213998289"/>
                  </a:ext>
                </a:extLst>
              </a:tr>
              <a:tr h="390921">
                <a:tc>
                  <a:txBody>
                    <a:bodyPr/>
                    <a:lstStyle/>
                    <a:p>
                      <a:pPr algn="ctr"/>
                      <a:r>
                        <a:rPr lang="fi-FI" sz="1300" dirty="0"/>
                        <a:t>Mikkeli</a:t>
                      </a:r>
                    </a:p>
                  </a:txBody>
                  <a:tcPr anchor="ctr"/>
                </a:tc>
                <a:tc>
                  <a:txBody>
                    <a:bodyPr/>
                    <a:lstStyle/>
                    <a:p>
                      <a:pPr algn="ctr"/>
                      <a:r>
                        <a:rPr lang="fi-FI" sz="1300" dirty="0"/>
                        <a:t>Helsinki</a:t>
                      </a:r>
                    </a:p>
                  </a:txBody>
                  <a:tcPr anchor="ctr"/>
                </a:tc>
                <a:tc>
                  <a:txBody>
                    <a:bodyPr/>
                    <a:lstStyle/>
                    <a:p>
                      <a:pPr algn="ctr"/>
                      <a:r>
                        <a:rPr lang="fi-FI" sz="1300" dirty="0"/>
                        <a:t>2 h 27 min</a:t>
                      </a:r>
                    </a:p>
                  </a:txBody>
                  <a:tcPr anchor="ctr"/>
                </a:tc>
                <a:tc>
                  <a:txBody>
                    <a:bodyPr/>
                    <a:lstStyle/>
                    <a:p>
                      <a:pPr algn="ctr"/>
                      <a:r>
                        <a:rPr lang="fi-FI" sz="1300" dirty="0"/>
                        <a:t>1 h 24 min</a:t>
                      </a:r>
                    </a:p>
                  </a:txBody>
                  <a:tcPr anchor="ctr"/>
                </a:tc>
                <a:tc>
                  <a:txBody>
                    <a:bodyPr/>
                    <a:lstStyle/>
                    <a:p>
                      <a:pPr algn="ctr"/>
                      <a:r>
                        <a:rPr lang="fi-FI" sz="1300" dirty="0"/>
                        <a:t>-1 h 3 min</a:t>
                      </a:r>
                    </a:p>
                  </a:txBody>
                  <a:tcPr anchor="ctr"/>
                </a:tc>
                <a:extLst>
                  <a:ext uri="{0D108BD9-81ED-4DB2-BD59-A6C34878D82A}">
                    <a16:rowId xmlns:a16="http://schemas.microsoft.com/office/drawing/2014/main" val="1820392042"/>
                  </a:ext>
                </a:extLst>
              </a:tr>
              <a:tr h="390921">
                <a:tc>
                  <a:txBody>
                    <a:bodyPr/>
                    <a:lstStyle/>
                    <a:p>
                      <a:pPr algn="ctr"/>
                      <a:r>
                        <a:rPr lang="fi-FI" sz="1300" dirty="0"/>
                        <a:t>Kouvola</a:t>
                      </a:r>
                    </a:p>
                  </a:txBody>
                  <a:tcPr anchor="ctr"/>
                </a:tc>
                <a:tc>
                  <a:txBody>
                    <a:bodyPr/>
                    <a:lstStyle/>
                    <a:p>
                      <a:pPr algn="ctr"/>
                      <a:r>
                        <a:rPr lang="fi-FI" sz="1300" dirty="0"/>
                        <a:t>Helsinki</a:t>
                      </a:r>
                    </a:p>
                  </a:txBody>
                  <a:tcPr anchor="ctr"/>
                </a:tc>
                <a:tc>
                  <a:txBody>
                    <a:bodyPr/>
                    <a:lstStyle/>
                    <a:p>
                      <a:pPr algn="ctr"/>
                      <a:r>
                        <a:rPr lang="fi-FI" sz="1300" dirty="0"/>
                        <a:t>1 h 18 min</a:t>
                      </a:r>
                    </a:p>
                  </a:txBody>
                  <a:tcPr anchor="ctr"/>
                </a:tc>
                <a:tc>
                  <a:txBody>
                    <a:bodyPr/>
                    <a:lstStyle/>
                    <a:p>
                      <a:pPr algn="ctr"/>
                      <a:r>
                        <a:rPr lang="fi-FI" sz="1300" dirty="0"/>
                        <a:t>1 h 7 min</a:t>
                      </a:r>
                    </a:p>
                  </a:txBody>
                  <a:tcPr anchor="ctr"/>
                </a:tc>
                <a:tc>
                  <a:txBody>
                    <a:bodyPr/>
                    <a:lstStyle/>
                    <a:p>
                      <a:pPr algn="ctr"/>
                      <a:r>
                        <a:rPr lang="fi-FI" sz="1300" dirty="0"/>
                        <a:t>-11 min</a:t>
                      </a:r>
                    </a:p>
                  </a:txBody>
                  <a:tcPr anchor="ctr"/>
                </a:tc>
                <a:extLst>
                  <a:ext uri="{0D108BD9-81ED-4DB2-BD59-A6C34878D82A}">
                    <a16:rowId xmlns:a16="http://schemas.microsoft.com/office/drawing/2014/main" val="1957593769"/>
                  </a:ext>
                </a:extLst>
              </a:tr>
              <a:tr h="390921">
                <a:tc>
                  <a:txBody>
                    <a:bodyPr/>
                    <a:lstStyle/>
                    <a:p>
                      <a:pPr algn="ctr"/>
                      <a:r>
                        <a:rPr lang="fi-FI" sz="1300" dirty="0"/>
                        <a:t>Heinola</a:t>
                      </a:r>
                    </a:p>
                  </a:txBody>
                  <a:tcPr anchor="ctr"/>
                </a:tc>
                <a:tc>
                  <a:txBody>
                    <a:bodyPr/>
                    <a:lstStyle/>
                    <a:p>
                      <a:pPr algn="ctr"/>
                      <a:r>
                        <a:rPr lang="fi-FI" sz="1300" dirty="0"/>
                        <a:t>Helsinki</a:t>
                      </a:r>
                    </a:p>
                  </a:txBody>
                  <a:tcPr anchor="ctr"/>
                </a:tc>
                <a:tc>
                  <a:txBody>
                    <a:bodyPr/>
                    <a:lstStyle/>
                    <a:p>
                      <a:pPr algn="ctr"/>
                      <a:r>
                        <a:rPr lang="fi-FI" sz="1300" dirty="0"/>
                        <a:t>–</a:t>
                      </a:r>
                    </a:p>
                  </a:txBody>
                  <a:tcPr anchor="ctr"/>
                </a:tc>
                <a:tc>
                  <a:txBody>
                    <a:bodyPr/>
                    <a:lstStyle/>
                    <a:p>
                      <a:pPr algn="ctr"/>
                      <a:r>
                        <a:rPr lang="fi-FI" sz="1300" dirty="0"/>
                        <a:t>56 min</a:t>
                      </a:r>
                    </a:p>
                  </a:txBody>
                  <a:tcPr anchor="ctr"/>
                </a:tc>
                <a:tc>
                  <a:txBody>
                    <a:bodyPr/>
                    <a:lstStyle/>
                    <a:p>
                      <a:pPr algn="ctr"/>
                      <a:r>
                        <a:rPr lang="fi-FI" sz="1300" dirty="0"/>
                        <a:t>–</a:t>
                      </a:r>
                    </a:p>
                  </a:txBody>
                  <a:tcPr anchor="ctr"/>
                </a:tc>
                <a:extLst>
                  <a:ext uri="{0D108BD9-81ED-4DB2-BD59-A6C34878D82A}">
                    <a16:rowId xmlns:a16="http://schemas.microsoft.com/office/drawing/2014/main" val="4052035550"/>
                  </a:ext>
                </a:extLst>
              </a:tr>
              <a:tr h="390921">
                <a:tc>
                  <a:txBody>
                    <a:bodyPr/>
                    <a:lstStyle/>
                    <a:p>
                      <a:pPr algn="ctr"/>
                      <a:r>
                        <a:rPr lang="fi-FI" sz="1300" dirty="0"/>
                        <a:t>Lahti</a:t>
                      </a:r>
                    </a:p>
                  </a:txBody>
                  <a:tcPr anchor="ctr"/>
                </a:tc>
                <a:tc>
                  <a:txBody>
                    <a:bodyPr/>
                    <a:lstStyle/>
                    <a:p>
                      <a:pPr algn="ctr"/>
                      <a:r>
                        <a:rPr lang="fi-FI" sz="1300" dirty="0"/>
                        <a:t>Helsinki</a:t>
                      </a:r>
                    </a:p>
                  </a:txBody>
                  <a:tcPr anchor="ctr"/>
                </a:tc>
                <a:tc>
                  <a:txBody>
                    <a:bodyPr/>
                    <a:lstStyle/>
                    <a:p>
                      <a:pPr algn="ctr"/>
                      <a:r>
                        <a:rPr lang="fi-FI" sz="1300" dirty="0"/>
                        <a:t>49 min</a:t>
                      </a:r>
                    </a:p>
                  </a:txBody>
                  <a:tcPr anchor="ctr"/>
                </a:tc>
                <a:tc>
                  <a:txBody>
                    <a:bodyPr/>
                    <a:lstStyle/>
                    <a:p>
                      <a:pPr algn="ctr"/>
                      <a:r>
                        <a:rPr lang="fi-FI" sz="1300" dirty="0"/>
                        <a:t>38 min</a:t>
                      </a:r>
                    </a:p>
                  </a:txBody>
                  <a:tcPr anchor="ctr"/>
                </a:tc>
                <a:tc>
                  <a:txBody>
                    <a:bodyPr/>
                    <a:lstStyle/>
                    <a:p>
                      <a:pPr algn="ctr"/>
                      <a:r>
                        <a:rPr lang="fi-FI" sz="1300" dirty="0"/>
                        <a:t>-11 min</a:t>
                      </a:r>
                    </a:p>
                  </a:txBody>
                  <a:tcPr anchor="ctr"/>
                </a:tc>
                <a:extLst>
                  <a:ext uri="{0D108BD9-81ED-4DB2-BD59-A6C34878D82A}">
                    <a16:rowId xmlns:a16="http://schemas.microsoft.com/office/drawing/2014/main" val="3262066576"/>
                  </a:ext>
                </a:extLst>
              </a:tr>
            </a:tbl>
          </a:graphicData>
        </a:graphic>
      </p:graphicFrame>
      <p:pic>
        <p:nvPicPr>
          <p:cNvPr id="6" name="Graphic 5">
            <a:extLst>
              <a:ext uri="{FF2B5EF4-FFF2-40B4-BE49-F238E27FC236}">
                <a16:creationId xmlns:a16="http://schemas.microsoft.com/office/drawing/2014/main" id="{9893B006-2D02-483F-A3B3-7420B662F0A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283" t="7638" r="13517" b="8403"/>
          <a:stretch/>
        </p:blipFill>
        <p:spPr>
          <a:xfrm>
            <a:off x="6348336" y="1371540"/>
            <a:ext cx="4976735" cy="4527030"/>
          </a:xfrm>
          <a:prstGeom prst="rect">
            <a:avLst/>
          </a:prstGeom>
        </p:spPr>
      </p:pic>
      <p:cxnSp>
        <p:nvCxnSpPr>
          <p:cNvPr id="2" name="Straight Connector 1">
            <a:extLst>
              <a:ext uri="{FF2B5EF4-FFF2-40B4-BE49-F238E27FC236}">
                <a16:creationId xmlns:a16="http://schemas.microsoft.com/office/drawing/2014/main" id="{14D5EAB2-3CC3-CDF0-1E09-8ABE8B3C1169}"/>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CA27161-30D7-6158-A017-8033EF63026F}"/>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Slide Number Placeholder 4">
            <a:extLst>
              <a:ext uri="{FF2B5EF4-FFF2-40B4-BE49-F238E27FC236}">
                <a16:creationId xmlns:a16="http://schemas.microsoft.com/office/drawing/2014/main" id="{088104BC-97CC-72AE-AFD4-5DCF013FF62C}"/>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6</a:t>
            </a:fld>
            <a:endParaRPr lang="fi-FI" sz="1200" b="1" dirty="0">
              <a:solidFill>
                <a:schemeClr val="bg1"/>
              </a:solidFill>
            </a:endParaRPr>
          </a:p>
        </p:txBody>
      </p:sp>
      <p:sp>
        <p:nvSpPr>
          <p:cNvPr id="9" name="TextBox 8">
            <a:extLst>
              <a:ext uri="{FF2B5EF4-FFF2-40B4-BE49-F238E27FC236}">
                <a16:creationId xmlns:a16="http://schemas.microsoft.com/office/drawing/2014/main" id="{DB233125-AAD8-E0BA-E47C-804B32EAE255}"/>
              </a:ext>
            </a:extLst>
          </p:cNvPr>
          <p:cNvSpPr txBox="1"/>
          <p:nvPr/>
        </p:nvSpPr>
        <p:spPr>
          <a:xfrm>
            <a:off x="849600" y="5621426"/>
            <a:ext cx="5000400" cy="197875"/>
          </a:xfrm>
          <a:prstGeom prst="rect">
            <a:avLst/>
          </a:prstGeom>
          <a:noFill/>
        </p:spPr>
        <p:txBody>
          <a:bodyPr wrap="square" lIns="0" tIns="0" rIns="0" bIns="0">
            <a:spAutoFit/>
          </a:bodyPr>
          <a:lstStyle/>
          <a:p>
            <a:pPr marL="216000" indent="-216000" algn="l">
              <a:lnSpc>
                <a:spcPts val="1600"/>
              </a:lnSpc>
              <a:spcBef>
                <a:spcPts val="700"/>
              </a:spcBef>
              <a:buClr>
                <a:schemeClr val="accent1"/>
              </a:buClr>
              <a:buFont typeface="Wingdings" panose="05000000000000000000" pitchFamily="2" charset="2"/>
              <a:buChar char="Ø"/>
            </a:pPr>
            <a:r>
              <a:rPr lang="fi-FI" sz="1300" dirty="0">
                <a:solidFill>
                  <a:schemeClr val="tx1"/>
                </a:solidFill>
                <a:latin typeface="+mn-lt"/>
              </a:rPr>
              <a:t>Heinolasta Helsinkiin muodostuisi tunnin junayhteys.</a:t>
            </a:r>
          </a:p>
        </p:txBody>
      </p:sp>
    </p:spTree>
    <p:extLst>
      <p:ext uri="{BB962C8B-B14F-4D97-AF65-F5344CB8AC3E}">
        <p14:creationId xmlns:p14="http://schemas.microsoft.com/office/powerpoint/2010/main" val="861453740"/>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EA2BD3-A80C-46EC-ABE0-DA2873186C01}"/>
              </a:ext>
            </a:extLst>
          </p:cNvPr>
          <p:cNvSpPr>
            <a:spLocks noGrp="1"/>
          </p:cNvSpPr>
          <p:nvPr>
            <p:ph type="title"/>
          </p:nvPr>
        </p:nvSpPr>
        <p:spPr>
          <a:xfrm>
            <a:off x="0" y="0"/>
            <a:ext cx="12192000" cy="720000"/>
          </a:xfrm>
        </p:spPr>
        <p:txBody>
          <a:bodyPr bIns="0"/>
          <a:lstStyle/>
          <a:p>
            <a:r>
              <a:rPr lang="fi-FI" b="1" dirty="0"/>
              <a:t>Mitä Helsinki–Lahti–Mikkeli-rataoikaisulla saavutetaan?</a:t>
            </a:r>
          </a:p>
        </p:txBody>
      </p:sp>
      <p:sp>
        <p:nvSpPr>
          <p:cNvPr id="3" name="Sisällön paikkamerkki 2">
            <a:extLst>
              <a:ext uri="{FF2B5EF4-FFF2-40B4-BE49-F238E27FC236}">
                <a16:creationId xmlns:a16="http://schemas.microsoft.com/office/drawing/2014/main" id="{77D9D2D4-09F8-4AD8-BC84-161E394A0CDC}"/>
              </a:ext>
            </a:extLst>
          </p:cNvPr>
          <p:cNvSpPr>
            <a:spLocks noGrp="1"/>
          </p:cNvSpPr>
          <p:nvPr>
            <p:ph idx="1"/>
          </p:nvPr>
        </p:nvSpPr>
        <p:spPr>
          <a:xfrm>
            <a:off x="849600" y="1281601"/>
            <a:ext cx="10494000" cy="3882506"/>
          </a:xfrm>
          <a:noFill/>
        </p:spPr>
        <p:txBody>
          <a:bodyPr lIns="0" tIns="0" rIns="0" bIns="0" numCol="2" spcCol="360000"/>
          <a:lstStyle/>
          <a:p>
            <a:pPr marL="216000" indent="-216000">
              <a:lnSpc>
                <a:spcPts val="1800"/>
              </a:lnSpc>
              <a:buFont typeface="Arial" panose="020B0604020202020204" pitchFamily="34" charset="0"/>
              <a:buChar char="•"/>
            </a:pPr>
            <a:r>
              <a:rPr lang="fi-FI" sz="1600" dirty="0">
                <a:solidFill>
                  <a:schemeClr val="tx1"/>
                </a:solidFill>
                <a:latin typeface="+mn-lt"/>
              </a:rPr>
              <a:t>Parantaa Etelä- ja Pohjois-Savon sekä Kainuun saavutettavuutta ja lyhentää matka-aikoja huomattavasti enemmän verrattuna Itäradan toteuttamiseen</a:t>
            </a:r>
          </a:p>
          <a:p>
            <a:pPr marL="216000" indent="-216000">
              <a:lnSpc>
                <a:spcPts val="1800"/>
              </a:lnSpc>
              <a:buFont typeface="Arial" panose="020B0604020202020204" pitchFamily="34" charset="0"/>
              <a:buChar char="•"/>
            </a:pPr>
            <a:r>
              <a:rPr lang="fi-FI" sz="1600" dirty="0">
                <a:solidFill>
                  <a:schemeClr val="tx1"/>
                </a:solidFill>
                <a:latin typeface="+mn-lt"/>
              </a:rPr>
              <a:t>Varmistaa kaukojunaliikenteen yhteyksien säilymisen Lahdesta</a:t>
            </a:r>
          </a:p>
          <a:p>
            <a:pPr marL="360000" lvl="1" indent="-144000">
              <a:lnSpc>
                <a:spcPts val="1600"/>
              </a:lnSpc>
              <a:spcBef>
                <a:spcPts val="700"/>
              </a:spcBef>
              <a:buClr>
                <a:schemeClr val="accent1"/>
              </a:buClr>
            </a:pPr>
            <a:r>
              <a:rPr lang="fi-FI" sz="1300" dirty="0">
                <a:solidFill>
                  <a:schemeClr val="tx1"/>
                </a:solidFill>
                <a:latin typeface="+mn-lt"/>
              </a:rPr>
              <a:t>Itäradan myötä kaukojunayhteydet Lahdesta lakkaisivat, mikä tarkoittaisi merkittävää palvelutason heikkenemistä sekä matka-aikojen pidentymistä. Yhteydet perustuisivat ainoastaan nykytasoiseen lähijunaliikenteeseen.</a:t>
            </a:r>
          </a:p>
          <a:p>
            <a:pPr marL="216000" indent="-216000">
              <a:lnSpc>
                <a:spcPts val="1800"/>
              </a:lnSpc>
              <a:buFont typeface="Arial" panose="020B0604020202020204" pitchFamily="34" charset="0"/>
              <a:buChar char="•"/>
            </a:pPr>
            <a:r>
              <a:rPr lang="fi-FI" sz="1600" dirty="0">
                <a:solidFill>
                  <a:schemeClr val="tx1"/>
                </a:solidFill>
                <a:latin typeface="+mn-lt"/>
              </a:rPr>
              <a:t>Mahdollistaa Kerava–Lahti-oikoradan ominaisuuksien täysmittaisen hyödyntämisen osana kaukoliikenteen nopeuttamista</a:t>
            </a:r>
          </a:p>
          <a:p>
            <a:pPr marL="360000" lvl="1" indent="-144000">
              <a:lnSpc>
                <a:spcPts val="1600"/>
              </a:lnSpc>
              <a:spcBef>
                <a:spcPts val="700"/>
              </a:spcBef>
              <a:buClr>
                <a:schemeClr val="accent1"/>
              </a:buClr>
            </a:pPr>
            <a:r>
              <a:rPr lang="fi-FI" sz="1300" dirty="0">
                <a:solidFill>
                  <a:schemeClr val="tx1"/>
                </a:solidFill>
                <a:latin typeface="+mn-lt"/>
              </a:rPr>
              <a:t>Kerava–Lahti-rataosalla on nykyisellään mahdollista liikennöidä 220 km/h, mutta nopeus on vähin toimenpitein nostettavissa 250 km/h. Ratageometria mahdollistaa nopeudennoston 300 km/h asti.</a:t>
            </a:r>
          </a:p>
          <a:p>
            <a:pPr marL="216000" indent="-216000">
              <a:lnSpc>
                <a:spcPts val="1800"/>
              </a:lnSpc>
              <a:buFont typeface="Arial" panose="020B0604020202020204" pitchFamily="34" charset="0"/>
              <a:buChar char="•"/>
            </a:pPr>
            <a:r>
              <a:rPr lang="fi-FI" sz="1600" dirty="0">
                <a:solidFill>
                  <a:schemeClr val="tx1"/>
                </a:solidFill>
                <a:latin typeface="+mn-lt"/>
              </a:rPr>
              <a:t>Palvelee etenkin Heinolaa ja Vierumäkeä henkilöjunaliikenteen pysähdysten palauttamisen myötä</a:t>
            </a:r>
          </a:p>
          <a:p>
            <a:pPr marL="360000" lvl="1" indent="-144000">
              <a:lnSpc>
                <a:spcPts val="1600"/>
              </a:lnSpc>
              <a:spcBef>
                <a:spcPts val="700"/>
              </a:spcBef>
              <a:buClr>
                <a:schemeClr val="accent1"/>
              </a:buClr>
            </a:pPr>
            <a:r>
              <a:rPr lang="fi-FI" sz="1300" dirty="0">
                <a:solidFill>
                  <a:schemeClr val="tx1"/>
                </a:solidFill>
                <a:latin typeface="+mn-lt"/>
              </a:rPr>
              <a:t>Mahdollistaa Lahden ja Vierumäen välisen nykyisen ratalinjauksen varaamisen paikallisjunaliikenteelle</a:t>
            </a:r>
          </a:p>
          <a:p>
            <a:pPr marL="360000" lvl="1" indent="-144000">
              <a:lnSpc>
                <a:spcPts val="1600"/>
              </a:lnSpc>
              <a:spcBef>
                <a:spcPts val="700"/>
              </a:spcBef>
              <a:buClr>
                <a:schemeClr val="accent1"/>
              </a:buClr>
            </a:pPr>
            <a:r>
              <a:rPr lang="fi-FI" sz="1300" dirty="0">
                <a:solidFill>
                  <a:schemeClr val="tx1"/>
                </a:solidFill>
                <a:latin typeface="+mn-lt"/>
              </a:rPr>
              <a:t>Parantaa edellytyksiä Lahden seudun paikallisjunaliikenteen kehittämiselle</a:t>
            </a:r>
          </a:p>
          <a:p>
            <a:pPr marL="216000" marR="0" lvl="0" indent="-216000" algn="l" defTabSz="914400" rtl="0" eaLnBrk="1" fontAlgn="auto" latinLnBrk="0" hangingPunct="1">
              <a:lnSpc>
                <a:spcPts val="1800"/>
              </a:lnSpc>
              <a:spcAft>
                <a:spcPts val="0"/>
              </a:spcAft>
              <a:buClr>
                <a:srgbClr val="FFB612"/>
              </a:buClr>
              <a:buSzTx/>
              <a:buFont typeface="Arial" panose="020B0604020202020204" pitchFamily="34" charset="0"/>
              <a:buChar char="•"/>
              <a:tabLst/>
              <a:defRPr/>
            </a:pPr>
            <a:r>
              <a:rPr lang="fi-FI" sz="1600" dirty="0">
                <a:solidFill>
                  <a:schemeClr val="tx1"/>
                </a:solidFill>
                <a:latin typeface="+mn-lt"/>
              </a:rPr>
              <a:t>Vapauttaa kapasiteettia nykyisiltä rataosilta (etenkin Lahti–Kouvola ja Kouvola–Otava), joilla mahdollisuus lisätä sekä tavara- että henkilöliikennettä ilman infrainvestointitarpeita</a:t>
            </a:r>
            <a:endParaRPr lang="fi-FI" sz="1600" dirty="0">
              <a:solidFill>
                <a:schemeClr val="tx1"/>
              </a:solidFill>
              <a:highlight>
                <a:srgbClr val="FFFF00"/>
              </a:highlight>
              <a:latin typeface="+mn-lt"/>
            </a:endParaRPr>
          </a:p>
          <a:p>
            <a:pPr lvl="1" indent="0">
              <a:lnSpc>
                <a:spcPts val="1800"/>
              </a:lnSpc>
              <a:spcBef>
                <a:spcPts val="1000"/>
              </a:spcBef>
              <a:buNone/>
            </a:pPr>
            <a:endParaRPr lang="fi-FI" sz="1600" dirty="0">
              <a:solidFill>
                <a:schemeClr val="tx1"/>
              </a:solidFill>
              <a:latin typeface="+mn-lt"/>
            </a:endParaRPr>
          </a:p>
        </p:txBody>
      </p:sp>
      <p:cxnSp>
        <p:nvCxnSpPr>
          <p:cNvPr id="4" name="Straight Connector 3">
            <a:extLst>
              <a:ext uri="{FF2B5EF4-FFF2-40B4-BE49-F238E27FC236}">
                <a16:creationId xmlns:a16="http://schemas.microsoft.com/office/drawing/2014/main" id="{1EA9AE89-F77D-6865-F4E7-EFC540223112}"/>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0DD8602-6FBF-3181-B8A7-144799D381BE}"/>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Slide Number Placeholder 6">
            <a:extLst>
              <a:ext uri="{FF2B5EF4-FFF2-40B4-BE49-F238E27FC236}">
                <a16:creationId xmlns:a16="http://schemas.microsoft.com/office/drawing/2014/main" id="{4C1BCE62-A369-BE03-2B00-E0D5E95D1701}"/>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7</a:t>
            </a:fld>
            <a:endParaRPr lang="fi-FI" sz="1200" b="1" dirty="0">
              <a:solidFill>
                <a:schemeClr val="bg1"/>
              </a:solidFill>
            </a:endParaRPr>
          </a:p>
        </p:txBody>
      </p:sp>
    </p:spTree>
    <p:extLst>
      <p:ext uri="{BB962C8B-B14F-4D97-AF65-F5344CB8AC3E}">
        <p14:creationId xmlns:p14="http://schemas.microsoft.com/office/powerpoint/2010/main" val="2866609267"/>
      </p:ext>
    </p:extLst>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9F0E7-A1BE-A160-C771-4C3DC60B240C}"/>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6600DB70-C875-7DA7-B071-EC3B8E6CFBF7}"/>
              </a:ext>
            </a:extLst>
          </p:cNvPr>
          <p:cNvSpPr>
            <a:spLocks noGrp="1"/>
          </p:cNvSpPr>
          <p:nvPr>
            <p:ph type="title"/>
          </p:nvPr>
        </p:nvSpPr>
        <p:spPr>
          <a:xfrm>
            <a:off x="0" y="0"/>
            <a:ext cx="12192000" cy="720000"/>
          </a:xfrm>
        </p:spPr>
        <p:txBody>
          <a:bodyPr bIns="0"/>
          <a:lstStyle/>
          <a:p>
            <a:r>
              <a:rPr lang="fi-FI" sz="3600" b="1" dirty="0">
                <a:latin typeface="+mn-lt"/>
              </a:rPr>
              <a:t>Mitä ”pelkällä” Itäradalla saavutetaan?</a:t>
            </a:r>
            <a:endParaRPr lang="en-FI" b="1" dirty="0"/>
          </a:p>
        </p:txBody>
      </p:sp>
      <p:sp>
        <p:nvSpPr>
          <p:cNvPr id="3" name="Content Placeholder 2">
            <a:extLst>
              <a:ext uri="{FF2B5EF4-FFF2-40B4-BE49-F238E27FC236}">
                <a16:creationId xmlns:a16="http://schemas.microsoft.com/office/drawing/2014/main" id="{E31778AA-A235-47FF-32EF-E83236F847B8}"/>
              </a:ext>
            </a:extLst>
          </p:cNvPr>
          <p:cNvSpPr>
            <a:spLocks noGrp="1"/>
          </p:cNvSpPr>
          <p:nvPr>
            <p:ph idx="1"/>
          </p:nvPr>
        </p:nvSpPr>
        <p:spPr>
          <a:xfrm>
            <a:off x="849600" y="1281600"/>
            <a:ext cx="10494000" cy="4796911"/>
          </a:xfrm>
          <a:noFill/>
        </p:spPr>
        <p:txBody>
          <a:bodyPr lIns="0" tIns="0" rIns="0" bIns="0" numCol="2" spcCol="360000"/>
          <a:lstStyle/>
          <a:p>
            <a:pPr marL="216000" indent="-216000" algn="l">
              <a:lnSpc>
                <a:spcPts val="1800"/>
              </a:lnSpc>
              <a:buFont typeface="Arial" panose="020B0604020202020204" pitchFamily="34" charset="0"/>
              <a:buChar char="•"/>
            </a:pPr>
            <a:r>
              <a:rPr lang="fi-FI" b="1" i="0" dirty="0">
                <a:solidFill>
                  <a:schemeClr val="tx1"/>
                </a:solidFill>
                <a:effectLst/>
                <a:latin typeface="+mn-lt"/>
              </a:rPr>
              <a:t>Matka-aika: </a:t>
            </a:r>
            <a:r>
              <a:rPr lang="fi-FI" b="1" dirty="0">
                <a:solidFill>
                  <a:schemeClr val="tx1"/>
                </a:solidFill>
                <a:latin typeface="+mn-lt"/>
              </a:rPr>
              <a:t>nykyisen kaluston mukaisella maksiminopeustasolla (220 km/h) noin 14 minuutin matka-aika säästö nykytilanteeseen</a:t>
            </a:r>
          </a:p>
          <a:p>
            <a:pPr marL="216000" indent="-216000" algn="l">
              <a:lnSpc>
                <a:spcPts val="1800"/>
              </a:lnSpc>
              <a:buFont typeface="Arial" panose="020B0604020202020204" pitchFamily="34" charset="0"/>
              <a:buChar char="•"/>
            </a:pPr>
            <a:r>
              <a:rPr lang="fi-FI" b="1" i="0" dirty="0">
                <a:solidFill>
                  <a:schemeClr val="tx1"/>
                </a:solidFill>
                <a:effectLst/>
                <a:latin typeface="+mn-lt"/>
              </a:rPr>
              <a:t>1,7 miljardin euron uusi rataosuus Kouvolan ja Porvoon väl</a:t>
            </a:r>
            <a:r>
              <a:rPr lang="fi-FI" b="1" dirty="0">
                <a:solidFill>
                  <a:schemeClr val="tx1"/>
                </a:solidFill>
                <a:latin typeface="+mn-lt"/>
              </a:rPr>
              <a:t>ille</a:t>
            </a:r>
          </a:p>
          <a:p>
            <a:pPr marL="360000" lvl="1" indent="-144000">
              <a:lnSpc>
                <a:spcPts val="1600"/>
              </a:lnSpc>
              <a:spcBef>
                <a:spcPts val="700"/>
              </a:spcBef>
              <a:buClr>
                <a:schemeClr val="accent1"/>
              </a:buClr>
              <a:buFont typeface="Arial" panose="020B0604020202020204" pitchFamily="34" charset="0"/>
              <a:buChar char="•"/>
            </a:pPr>
            <a:r>
              <a:rPr lang="fi-FI" sz="1300" i="0" dirty="0">
                <a:solidFill>
                  <a:schemeClr val="tx1"/>
                </a:solidFill>
                <a:effectLst/>
                <a:latin typeface="+mn-lt"/>
              </a:rPr>
              <a:t>Ei parannuksia Savon tai Karjalan radoille</a:t>
            </a:r>
          </a:p>
          <a:p>
            <a:pPr marL="360000" lvl="1" indent="-144000">
              <a:lnSpc>
                <a:spcPts val="1600"/>
              </a:lnSpc>
              <a:spcBef>
                <a:spcPts val="700"/>
              </a:spcBef>
              <a:buClr>
                <a:schemeClr val="accent1"/>
              </a:buClr>
              <a:buFont typeface="Arial" panose="020B0604020202020204" pitchFamily="34" charset="0"/>
              <a:buChar char="•"/>
            </a:pPr>
            <a:r>
              <a:rPr lang="fi-FI" sz="1300" i="0" dirty="0">
                <a:solidFill>
                  <a:schemeClr val="tx1"/>
                </a:solidFill>
                <a:effectLst/>
                <a:latin typeface="+mn-lt"/>
              </a:rPr>
              <a:t>Lahti jää pois kaukojunaliikenteen verkostosta</a:t>
            </a:r>
          </a:p>
          <a:p>
            <a:pPr marL="360000" lvl="1" indent="-144000">
              <a:lnSpc>
                <a:spcPts val="1600"/>
              </a:lnSpc>
              <a:spcBef>
                <a:spcPts val="700"/>
              </a:spcBef>
              <a:buClr>
                <a:schemeClr val="accent1"/>
              </a:buClr>
              <a:buFont typeface="Arial" panose="020B0604020202020204" pitchFamily="34" charset="0"/>
              <a:buChar char="•"/>
            </a:pPr>
            <a:r>
              <a:rPr lang="fi-FI" sz="1300" i="0" dirty="0">
                <a:solidFill>
                  <a:schemeClr val="tx1"/>
                </a:solidFill>
                <a:effectLst/>
                <a:latin typeface="+mn-lt"/>
              </a:rPr>
              <a:t>Porvoo tulee kaukojunaliikenteen piiriin</a:t>
            </a:r>
          </a:p>
          <a:p>
            <a:pPr algn="l">
              <a:lnSpc>
                <a:spcPts val="1800"/>
              </a:lnSpc>
            </a:pPr>
            <a:r>
              <a:rPr lang="fi-FI" b="1" dirty="0">
                <a:solidFill>
                  <a:schemeClr val="tx1"/>
                </a:solidFill>
                <a:latin typeface="+mn-lt"/>
              </a:rPr>
              <a:t>Tosiasiassa Savon ja Karjalan ratojen nopeutustoimet, jotta Kuopiosta ja Joensuusta pääsisi Helsinkiin kolmessa tunnissa, vaativat mittavia parannuksia; täysin uusia rataosuuksia sekä huomattavia rataoikaisuja, joita ei ole laskettu mukaan Itäradan kustannuksiin</a:t>
            </a:r>
          </a:p>
          <a:p>
            <a:pPr marL="216000" indent="-216000" algn="l">
              <a:lnSpc>
                <a:spcPts val="1800"/>
              </a:lnSpc>
              <a:buFont typeface="Arial" panose="020B0604020202020204" pitchFamily="34" charset="0"/>
              <a:buChar char="•"/>
            </a:pPr>
            <a:r>
              <a:rPr lang="fi-FI" dirty="0">
                <a:solidFill>
                  <a:schemeClr val="tx1"/>
                </a:solidFill>
                <a:latin typeface="+mn-lt"/>
              </a:rPr>
              <a:t>3 h matka-aika Kuopiosta Helsinkiin vaatii koko Kuopio–Kouvola-välille 170 km/h nopeustason</a:t>
            </a:r>
          </a:p>
          <a:p>
            <a:pPr marL="216000" indent="-216000" algn="l">
              <a:lnSpc>
                <a:spcPts val="1800"/>
              </a:lnSpc>
              <a:buFont typeface="Arial" panose="020B0604020202020204" pitchFamily="34" charset="0"/>
              <a:buChar char="•"/>
            </a:pPr>
            <a:r>
              <a:rPr lang="fi-FI" dirty="0">
                <a:solidFill>
                  <a:schemeClr val="tx1"/>
                </a:solidFill>
                <a:latin typeface="+mn-lt"/>
              </a:rPr>
              <a:t>3 h matka-aika Joensuu–Helsinki-välille vaatii Kouvola–Joensuu-välillä 190 km/h nopeustason</a:t>
            </a:r>
          </a:p>
          <a:p>
            <a:pPr marL="216000" indent="-216000" algn="l">
              <a:lnSpc>
                <a:spcPts val="1800"/>
              </a:lnSpc>
              <a:buFont typeface="Arial" panose="020B0604020202020204" pitchFamily="34" charset="0"/>
              <a:buChar char="•"/>
            </a:pPr>
            <a:r>
              <a:rPr lang="fi-FI" dirty="0">
                <a:solidFill>
                  <a:schemeClr val="tx1"/>
                </a:solidFill>
                <a:effectLst/>
                <a:latin typeface="+mn-lt"/>
                <a:ea typeface="Yu Gothic" panose="020B0400000000000000" pitchFamily="34" charset="-128"/>
                <a:cs typeface="Calibri" panose="020F0502020204030204" pitchFamily="34" charset="0"/>
              </a:rPr>
              <a:t>Rataoikaisukohdat sijoittuisivat pääosin kaupunki- ja taajama-alueille, joissa niiden toteuttaminen on hyvin hankalaa ja kallista</a:t>
            </a:r>
            <a:endParaRPr lang="fi-FI" dirty="0">
              <a:solidFill>
                <a:schemeClr val="tx1"/>
              </a:solidFill>
              <a:latin typeface="+mn-lt"/>
            </a:endParaRPr>
          </a:p>
          <a:p>
            <a:pPr marL="216000" indent="-216000" algn="l">
              <a:lnSpc>
                <a:spcPts val="1800"/>
              </a:lnSpc>
              <a:buFont typeface="Arial" panose="020B0604020202020204" pitchFamily="34" charset="0"/>
              <a:buChar char="•"/>
            </a:pPr>
            <a:r>
              <a:rPr lang="fi-FI" dirty="0">
                <a:solidFill>
                  <a:schemeClr val="tx1"/>
                </a:solidFill>
                <a:latin typeface="+mn-lt"/>
              </a:rPr>
              <a:t>Jotta luvatut matka-ajat saavutetaan, matkustajapysähdykset onnistuvat ainoastaan isommilla asemilla</a:t>
            </a:r>
          </a:p>
          <a:p>
            <a:pPr marL="360000" lvl="1" indent="-144000">
              <a:lnSpc>
                <a:spcPts val="1600"/>
              </a:lnSpc>
              <a:spcBef>
                <a:spcPts val="700"/>
              </a:spcBef>
              <a:buClr>
                <a:schemeClr val="accent1"/>
              </a:buClr>
              <a:buFont typeface="Arial" panose="020B0604020202020204" pitchFamily="34" charset="0"/>
              <a:buChar char="•"/>
            </a:pPr>
            <a:r>
              <a:rPr lang="fi-FI" sz="1300" dirty="0">
                <a:solidFill>
                  <a:schemeClr val="tx1"/>
                </a:solidFill>
                <a:latin typeface="+mn-lt"/>
              </a:rPr>
              <a:t>Alueen saavutettavuus kärsii</a:t>
            </a:r>
          </a:p>
          <a:p>
            <a:pPr marL="360000" lvl="1" indent="-144000">
              <a:lnSpc>
                <a:spcPts val="1600"/>
              </a:lnSpc>
              <a:spcBef>
                <a:spcPts val="700"/>
              </a:spcBef>
              <a:buClr>
                <a:schemeClr val="accent1"/>
              </a:buClr>
              <a:buFont typeface="Arial" panose="020B0604020202020204" pitchFamily="34" charset="0"/>
              <a:buChar char="•"/>
            </a:pPr>
            <a:r>
              <a:rPr lang="fi-FI" sz="1300" dirty="0">
                <a:solidFill>
                  <a:schemeClr val="tx1"/>
                </a:solidFill>
                <a:latin typeface="+mn-lt"/>
              </a:rPr>
              <a:t>Matkustajapalveluiden poistuminen Suonenjoelta sekä Mäntyharjulta</a:t>
            </a:r>
          </a:p>
          <a:p>
            <a:pPr marL="360000" lvl="1" indent="-144000">
              <a:lnSpc>
                <a:spcPts val="1600"/>
              </a:lnSpc>
              <a:spcBef>
                <a:spcPts val="700"/>
              </a:spcBef>
              <a:buClr>
                <a:schemeClr val="accent1"/>
              </a:buClr>
              <a:buFont typeface="Arial" panose="020B0604020202020204" pitchFamily="34" charset="0"/>
              <a:buChar char="•"/>
            </a:pPr>
            <a:r>
              <a:rPr lang="fi-FI" sz="1300" dirty="0">
                <a:solidFill>
                  <a:schemeClr val="tx1"/>
                </a:solidFill>
                <a:latin typeface="+mn-lt"/>
              </a:rPr>
              <a:t>Matkustajapalveluiden poistuminen Kiteen, Kesälahden, Parikkalan, Simpeleen sekä Joutsenon asemilta</a:t>
            </a:r>
          </a:p>
          <a:p>
            <a:pPr marL="216000" indent="-216000" algn="l">
              <a:lnSpc>
                <a:spcPts val="1800"/>
              </a:lnSpc>
              <a:buFont typeface="Arial" panose="020B0604020202020204" pitchFamily="34" charset="0"/>
              <a:buChar char="•"/>
            </a:pPr>
            <a:r>
              <a:rPr lang="fi-FI" dirty="0">
                <a:solidFill>
                  <a:schemeClr val="tx1"/>
                </a:solidFill>
                <a:latin typeface="+mn-lt"/>
              </a:rPr>
              <a:t>Savon ja Karjalan ratojen nopeustasojen </a:t>
            </a:r>
            <a:r>
              <a:rPr lang="fi-FI" dirty="0">
                <a:solidFill>
                  <a:schemeClr val="tx1"/>
                </a:solidFill>
                <a:highlight>
                  <a:srgbClr val="FFFFFF"/>
                </a:highlight>
                <a:latin typeface="+mn-lt"/>
              </a:rPr>
              <a:t>nostoista syntyvät kustannukset nousevat äärimmäisen suuriksi</a:t>
            </a:r>
          </a:p>
          <a:p>
            <a:pPr marL="216000" indent="-216000" algn="l">
              <a:lnSpc>
                <a:spcPts val="1800"/>
              </a:lnSpc>
              <a:buFont typeface="Arial" panose="020B0604020202020204" pitchFamily="34" charset="0"/>
              <a:buChar char="•"/>
            </a:pPr>
            <a:r>
              <a:rPr lang="fi-FI" dirty="0">
                <a:solidFill>
                  <a:schemeClr val="tx1"/>
                </a:solidFill>
                <a:latin typeface="+mn-lt"/>
              </a:rPr>
              <a:t>Epävarmuus junakalustosta; onko Suomeen koskaan tulossa 300 km/h operoivaa junakalustoa, jolla laskettu matka-aika olisi edes teoriassa mahdollista saavuttaa? </a:t>
            </a:r>
          </a:p>
          <a:p>
            <a:pPr marL="216000" indent="-216000" algn="l">
              <a:lnSpc>
                <a:spcPts val="1800"/>
              </a:lnSpc>
            </a:pPr>
            <a:endParaRPr lang="en-FI" dirty="0">
              <a:solidFill>
                <a:schemeClr val="tx1"/>
              </a:solidFill>
              <a:latin typeface="+mn-lt"/>
            </a:endParaRPr>
          </a:p>
        </p:txBody>
      </p:sp>
      <p:sp>
        <p:nvSpPr>
          <p:cNvPr id="4" name="Slide Number Placeholder 3">
            <a:extLst>
              <a:ext uri="{FF2B5EF4-FFF2-40B4-BE49-F238E27FC236}">
                <a16:creationId xmlns:a16="http://schemas.microsoft.com/office/drawing/2014/main" id="{3191A28C-AF1F-C74C-7442-D0099C13022D}"/>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8</a:t>
            </a:fld>
            <a:endParaRPr lang="fi-FI" sz="1200" b="1">
              <a:solidFill>
                <a:schemeClr val="bg1"/>
              </a:solidFill>
            </a:endParaRPr>
          </a:p>
        </p:txBody>
      </p:sp>
      <p:cxnSp>
        <p:nvCxnSpPr>
          <p:cNvPr id="5" name="Straight Connector 4">
            <a:extLst>
              <a:ext uri="{FF2B5EF4-FFF2-40B4-BE49-F238E27FC236}">
                <a16:creationId xmlns:a16="http://schemas.microsoft.com/office/drawing/2014/main" id="{BE3D4ABC-78D6-CB81-ED55-658B5F7D0B73}"/>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326392"/>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C14E30-5833-26EE-1F35-76833D108382}"/>
              </a:ext>
            </a:extLst>
          </p:cNvPr>
          <p:cNvSpPr/>
          <p:nvPr/>
        </p:nvSpPr>
        <p:spPr>
          <a:xfrm>
            <a:off x="0" y="6498000"/>
            <a:ext cx="1219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41FC7824-5795-4E39-ABBB-C0FC5E2B78B6}"/>
              </a:ext>
            </a:extLst>
          </p:cNvPr>
          <p:cNvSpPr>
            <a:spLocks noGrp="1"/>
          </p:cNvSpPr>
          <p:nvPr>
            <p:ph type="title"/>
          </p:nvPr>
        </p:nvSpPr>
        <p:spPr>
          <a:xfrm>
            <a:off x="0" y="0"/>
            <a:ext cx="12192000" cy="720000"/>
          </a:xfrm>
        </p:spPr>
        <p:txBody>
          <a:bodyPr bIns="0"/>
          <a:lstStyle/>
          <a:p>
            <a:r>
              <a:rPr lang="fi-FI" b="1" dirty="0"/>
              <a:t>Savon</a:t>
            </a:r>
            <a:r>
              <a:rPr lang="fi-FI" b="1" dirty="0">
                <a:solidFill>
                  <a:schemeClr val="tx1"/>
                </a:solidFill>
              </a:rPr>
              <a:t> </a:t>
            </a:r>
            <a:r>
              <a:rPr lang="fi-FI" b="1" dirty="0"/>
              <a:t>ja</a:t>
            </a:r>
            <a:r>
              <a:rPr lang="fi-FI" b="1" dirty="0">
                <a:solidFill>
                  <a:schemeClr val="tx1"/>
                </a:solidFill>
              </a:rPr>
              <a:t> </a:t>
            </a:r>
            <a:r>
              <a:rPr lang="fi-FI" b="1" dirty="0"/>
              <a:t>Kainuun mahdollisuudet</a:t>
            </a:r>
          </a:p>
        </p:txBody>
      </p:sp>
      <p:sp>
        <p:nvSpPr>
          <p:cNvPr id="6" name="Sisällön paikkamerkki 5">
            <a:extLst>
              <a:ext uri="{FF2B5EF4-FFF2-40B4-BE49-F238E27FC236}">
                <a16:creationId xmlns:a16="http://schemas.microsoft.com/office/drawing/2014/main" id="{4D6AC8D8-D92A-4CC1-AF59-7F0B535ECF5B}"/>
              </a:ext>
            </a:extLst>
          </p:cNvPr>
          <p:cNvSpPr>
            <a:spLocks noGrp="1"/>
          </p:cNvSpPr>
          <p:nvPr>
            <p:ph idx="1"/>
          </p:nvPr>
        </p:nvSpPr>
        <p:spPr>
          <a:xfrm>
            <a:off x="6343200" y="1281600"/>
            <a:ext cx="5000400" cy="5040000"/>
          </a:xfrm>
          <a:noFill/>
        </p:spPr>
        <p:txBody>
          <a:bodyPr lIns="0" tIns="0" rIns="0" bIns="0"/>
          <a:lstStyle/>
          <a:p>
            <a:pPr>
              <a:lnSpc>
                <a:spcPts val="1800"/>
              </a:lnSpc>
            </a:pPr>
            <a:r>
              <a:rPr lang="fi-FI" b="1" dirty="0">
                <a:solidFill>
                  <a:schemeClr val="tx1"/>
                </a:solidFill>
                <a:latin typeface="+mn-lt"/>
              </a:rPr>
              <a:t>Lahti–Mikkeli-radan rakentaminen sekä Lahden oikoradan ja Karjalan radan nopeudennosto:</a:t>
            </a:r>
          </a:p>
          <a:p>
            <a:pPr marL="216000" lvl="1" indent="-216000">
              <a:lnSpc>
                <a:spcPts val="1800"/>
              </a:lnSpc>
              <a:spcBef>
                <a:spcPts val="1000"/>
              </a:spcBef>
              <a:buFont typeface="Arial" panose="020B0604020202020204" pitchFamily="34" charset="0"/>
              <a:buChar char="•"/>
            </a:pPr>
            <a:r>
              <a:rPr lang="fi-FI" sz="1600" dirty="0">
                <a:solidFill>
                  <a:schemeClr val="tx1"/>
                </a:solidFill>
                <a:latin typeface="+mn-lt"/>
              </a:rPr>
              <a:t>Mahdollisuus mittaviin aikasäästöihin ilman vuosikymmenten viivettä: nykyisellä junakalustolla, palvelutasolla sekä pysähtymiskäyttäytymisellä</a:t>
            </a:r>
          </a:p>
          <a:p>
            <a:pPr marL="216000" lvl="1" indent="-216000">
              <a:lnSpc>
                <a:spcPts val="1800"/>
              </a:lnSpc>
              <a:spcBef>
                <a:spcPts val="1000"/>
              </a:spcBef>
              <a:buFont typeface="Arial" panose="020B0604020202020204" pitchFamily="34" charset="0"/>
              <a:buChar char="•"/>
            </a:pPr>
            <a:r>
              <a:rPr lang="fi-FI" sz="1600" dirty="0">
                <a:solidFill>
                  <a:schemeClr val="tx1"/>
                </a:solidFill>
                <a:latin typeface="+mn-lt"/>
              </a:rPr>
              <a:t>Mahdollista pienentää matka-aikoja, parantaa rautatieliikenteen yhteensovitusta sekä ylläpitää maakunnan saavutettavuus järkevillä panostuksilla</a:t>
            </a:r>
          </a:p>
          <a:p>
            <a:pPr marL="216000" lvl="1" indent="-216000">
              <a:lnSpc>
                <a:spcPts val="1800"/>
              </a:lnSpc>
              <a:spcBef>
                <a:spcPts val="1000"/>
              </a:spcBef>
            </a:pPr>
            <a:r>
              <a:rPr lang="fi-FI" sz="1600" dirty="0">
                <a:solidFill>
                  <a:schemeClr val="tx1"/>
                </a:solidFill>
                <a:latin typeface="+mn-lt"/>
              </a:rPr>
              <a:t>Lyömättömät matka-aikahyödyt koko Savon ja Kainuun alueelle:</a:t>
            </a:r>
          </a:p>
          <a:p>
            <a:pPr marL="360000" lvl="2" indent="-144000">
              <a:lnSpc>
                <a:spcPts val="1600"/>
              </a:lnSpc>
              <a:spcBef>
                <a:spcPts val="700"/>
              </a:spcBef>
              <a:buClr>
                <a:schemeClr val="accent1"/>
              </a:buClr>
            </a:pPr>
            <a:r>
              <a:rPr lang="fi-FI" sz="1300" dirty="0">
                <a:solidFill>
                  <a:schemeClr val="tx1"/>
                </a:solidFill>
                <a:latin typeface="+mn-lt"/>
              </a:rPr>
              <a:t>Mikkeli</a:t>
            </a:r>
            <a:r>
              <a:rPr lang="fi-FI" sz="1300" dirty="0">
                <a:solidFill>
                  <a:schemeClr val="tx1"/>
                </a:solidFill>
                <a:effectLst/>
                <a:latin typeface="+mn-lt"/>
                <a:ea typeface="Yu Gothic" panose="020B0400000000000000" pitchFamily="34" charset="-128"/>
              </a:rPr>
              <a:t>–</a:t>
            </a:r>
            <a:r>
              <a:rPr lang="fi-FI" sz="1300" dirty="0">
                <a:solidFill>
                  <a:schemeClr val="tx1"/>
                </a:solidFill>
                <a:latin typeface="+mn-lt"/>
              </a:rPr>
              <a:t>Helsinki alle puolitoista tuntia</a:t>
            </a:r>
          </a:p>
          <a:p>
            <a:pPr marL="360000" lvl="2" indent="-144000">
              <a:lnSpc>
                <a:spcPts val="1600"/>
              </a:lnSpc>
              <a:spcBef>
                <a:spcPts val="700"/>
              </a:spcBef>
              <a:buClr>
                <a:schemeClr val="accent1"/>
              </a:buClr>
            </a:pPr>
            <a:r>
              <a:rPr lang="fi-FI" sz="1300" dirty="0">
                <a:solidFill>
                  <a:schemeClr val="tx1"/>
                </a:solidFill>
                <a:latin typeface="+mn-lt"/>
                <a:ea typeface="Yu Gothic" panose="020B0400000000000000" pitchFamily="34" charset="-128"/>
              </a:rPr>
              <a:t>Kuopio</a:t>
            </a:r>
            <a:r>
              <a:rPr lang="fi-FI" sz="1300" dirty="0">
                <a:solidFill>
                  <a:schemeClr val="tx1"/>
                </a:solidFill>
                <a:effectLst/>
                <a:latin typeface="+mn-lt"/>
                <a:ea typeface="Yu Gothic" panose="020B0400000000000000" pitchFamily="34" charset="-128"/>
              </a:rPr>
              <a:t>–Helsinki alle kolme tuntia </a:t>
            </a:r>
          </a:p>
          <a:p>
            <a:pPr marL="360000" lvl="2" indent="-144000">
              <a:lnSpc>
                <a:spcPts val="1600"/>
              </a:lnSpc>
              <a:spcBef>
                <a:spcPts val="700"/>
              </a:spcBef>
              <a:buClr>
                <a:schemeClr val="accent1"/>
              </a:buClr>
            </a:pPr>
            <a:r>
              <a:rPr lang="fi-FI" sz="1300" dirty="0">
                <a:solidFill>
                  <a:schemeClr val="tx1"/>
                </a:solidFill>
                <a:latin typeface="+mn-lt"/>
                <a:ea typeface="Yu Gothic" panose="020B0400000000000000" pitchFamily="34" charset="-128"/>
              </a:rPr>
              <a:t>Savosta ja Kainuusta Helsinkiin yli tuntia nopeammin verrattuna nykytilanteeseen</a:t>
            </a:r>
          </a:p>
          <a:p>
            <a:pPr>
              <a:lnSpc>
                <a:spcPts val="1800"/>
              </a:lnSpc>
            </a:pPr>
            <a:r>
              <a:rPr lang="fi-FI" b="1" dirty="0">
                <a:solidFill>
                  <a:schemeClr val="tx1"/>
                </a:solidFill>
                <a:latin typeface="+mn-lt"/>
              </a:rPr>
              <a:t>Itärata</a:t>
            </a:r>
          </a:p>
          <a:p>
            <a:pPr marL="216000" lvl="1" indent="-216000">
              <a:lnSpc>
                <a:spcPts val="1800"/>
              </a:lnSpc>
              <a:spcBef>
                <a:spcPts val="1000"/>
              </a:spcBef>
              <a:buFont typeface="Arial" panose="020B0604020202020204" pitchFamily="34" charset="0"/>
              <a:buChar char="•"/>
            </a:pPr>
            <a:r>
              <a:rPr lang="fi-FI" sz="1600" dirty="0">
                <a:solidFill>
                  <a:schemeClr val="tx1"/>
                </a:solidFill>
                <a:latin typeface="+mn-lt"/>
              </a:rPr>
              <a:t>Aikasäästöön nähden suuret kustannukset</a:t>
            </a:r>
          </a:p>
          <a:p>
            <a:pPr marL="216000" lvl="1" indent="-216000">
              <a:lnSpc>
                <a:spcPts val="1800"/>
              </a:lnSpc>
              <a:spcBef>
                <a:spcPts val="1000"/>
              </a:spcBef>
              <a:buFont typeface="Arial" panose="020B0604020202020204" pitchFamily="34" charset="0"/>
              <a:buChar char="•"/>
            </a:pPr>
            <a:r>
              <a:rPr lang="fi-FI" sz="1600" dirty="0">
                <a:solidFill>
                  <a:schemeClr val="tx1"/>
                </a:solidFill>
                <a:latin typeface="+mn-lt"/>
              </a:rPr>
              <a:t>Suuremmat aikasäästöt vaativat lisäksi mittavia lisäinvestointeja eri rataosille</a:t>
            </a:r>
          </a:p>
        </p:txBody>
      </p:sp>
      <p:graphicFrame>
        <p:nvGraphicFramePr>
          <p:cNvPr id="7" name="Taulukko 7">
            <a:extLst>
              <a:ext uri="{FF2B5EF4-FFF2-40B4-BE49-F238E27FC236}">
                <a16:creationId xmlns:a16="http://schemas.microsoft.com/office/drawing/2014/main" id="{FE66F493-E110-462E-A4D2-37F3974AFB4D}"/>
              </a:ext>
            </a:extLst>
          </p:cNvPr>
          <p:cNvGraphicFramePr>
            <a:graphicFrameLocks/>
          </p:cNvGraphicFramePr>
          <p:nvPr>
            <p:extLst>
              <p:ext uri="{D42A27DB-BD31-4B8C-83A1-F6EECF244321}">
                <p14:modId xmlns:p14="http://schemas.microsoft.com/office/powerpoint/2010/main" val="1809575168"/>
              </p:ext>
            </p:extLst>
          </p:nvPr>
        </p:nvGraphicFramePr>
        <p:xfrm>
          <a:off x="849600" y="1281599"/>
          <a:ext cx="5000399" cy="4167326"/>
        </p:xfrm>
        <a:graphic>
          <a:graphicData uri="http://schemas.openxmlformats.org/drawingml/2006/table">
            <a:tbl>
              <a:tblPr firstRow="1" bandRow="1">
                <a:tableStyleId>{5C22544A-7EE6-4342-B048-85BDC9FD1C3A}</a:tableStyleId>
              </a:tblPr>
              <a:tblGrid>
                <a:gridCol w="1863620">
                  <a:extLst>
                    <a:ext uri="{9D8B030D-6E8A-4147-A177-3AD203B41FA5}">
                      <a16:colId xmlns:a16="http://schemas.microsoft.com/office/drawing/2014/main" val="3173388553"/>
                    </a:ext>
                  </a:extLst>
                </a:gridCol>
                <a:gridCol w="1768839">
                  <a:extLst>
                    <a:ext uri="{9D8B030D-6E8A-4147-A177-3AD203B41FA5}">
                      <a16:colId xmlns:a16="http://schemas.microsoft.com/office/drawing/2014/main" val="1267107277"/>
                    </a:ext>
                  </a:extLst>
                </a:gridCol>
                <a:gridCol w="1367940">
                  <a:extLst>
                    <a:ext uri="{9D8B030D-6E8A-4147-A177-3AD203B41FA5}">
                      <a16:colId xmlns:a16="http://schemas.microsoft.com/office/drawing/2014/main" val="3644680397"/>
                    </a:ext>
                  </a:extLst>
                </a:gridCol>
              </a:tblGrid>
              <a:tr h="938857">
                <a:tc>
                  <a:txBody>
                    <a:bodyPr/>
                    <a:lstStyle/>
                    <a:p>
                      <a:pPr>
                        <a:lnSpc>
                          <a:spcPts val="1600"/>
                        </a:lnSpc>
                      </a:pPr>
                      <a:endParaRPr lang="fi-FI" sz="1300" dirty="0"/>
                    </a:p>
                  </a:txBody>
                  <a:tcPr marL="90000" anchor="b">
                    <a:solidFill>
                      <a:srgbClr val="009FDA"/>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fi-FI" sz="1300" dirty="0"/>
                        <a:t>Lahti–Mikkeli-radan rakentaminen ja </a:t>
                      </a:r>
                    </a:p>
                    <a:p>
                      <a:pPr marL="0" marR="0" lvl="0" indent="0" algn="ctr" defTabSz="914400" rtl="0" eaLnBrk="1" fontAlgn="auto" latinLnBrk="0" hangingPunct="1">
                        <a:lnSpc>
                          <a:spcPts val="1600"/>
                        </a:lnSpc>
                        <a:spcBef>
                          <a:spcPts val="0"/>
                        </a:spcBef>
                        <a:spcAft>
                          <a:spcPts val="0"/>
                        </a:spcAft>
                        <a:buClrTx/>
                        <a:buSzTx/>
                        <a:buFontTx/>
                        <a:buNone/>
                        <a:tabLst/>
                        <a:defRPr/>
                      </a:pPr>
                      <a:r>
                        <a:rPr lang="fi-FI" sz="1300" dirty="0"/>
                        <a:t>Lahden oikoradan nopeudennosto</a:t>
                      </a:r>
                    </a:p>
                  </a:txBody>
                  <a:tcPr marL="90000" anchor="b"/>
                </a:tc>
                <a:tc>
                  <a:txBody>
                    <a:bodyPr/>
                    <a:lstStyle/>
                    <a:p>
                      <a:pPr algn="ctr">
                        <a:lnSpc>
                          <a:spcPts val="1600"/>
                        </a:lnSpc>
                      </a:pPr>
                      <a:r>
                        <a:rPr lang="fi-FI" sz="1300" dirty="0"/>
                        <a:t>Itärata</a:t>
                      </a:r>
                      <a:endParaRPr lang="fi-FI" sz="1300" dirty="0">
                        <a:solidFill>
                          <a:schemeClr val="tx1"/>
                        </a:solidFill>
                        <a:highlight>
                          <a:srgbClr val="FFFF00"/>
                        </a:highlight>
                      </a:endParaRPr>
                    </a:p>
                  </a:txBody>
                  <a:tcPr marL="90000" anchor="b"/>
                </a:tc>
                <a:extLst>
                  <a:ext uri="{0D108BD9-81ED-4DB2-BD59-A6C34878D82A}">
                    <a16:rowId xmlns:a16="http://schemas.microsoft.com/office/drawing/2014/main" val="4268203861"/>
                  </a:ext>
                </a:extLst>
              </a:tr>
              <a:tr h="513493">
                <a:tc>
                  <a:txBody>
                    <a:bodyPr/>
                    <a:lstStyle/>
                    <a:p>
                      <a:pPr>
                        <a:lnSpc>
                          <a:spcPts val="1600"/>
                        </a:lnSpc>
                      </a:pPr>
                      <a:r>
                        <a:rPr lang="fi-FI" sz="1300" b="1" dirty="0">
                          <a:solidFill>
                            <a:schemeClr val="bg1"/>
                          </a:solidFill>
                        </a:rPr>
                        <a:t>Matka-aikahyödyt</a:t>
                      </a:r>
                      <a:br>
                        <a:rPr lang="fi-FI" sz="1300" b="1" dirty="0">
                          <a:solidFill>
                            <a:schemeClr val="bg1"/>
                          </a:solidFill>
                        </a:rPr>
                      </a:br>
                      <a:r>
                        <a:rPr lang="fi-FI" sz="1300" b="0" dirty="0">
                          <a:solidFill>
                            <a:schemeClr val="bg1"/>
                          </a:solidFill>
                        </a:rPr>
                        <a:t>(300 km/h)</a:t>
                      </a:r>
                      <a:endParaRPr lang="fi-FI" sz="1300" b="0" kern="1200" dirty="0">
                        <a:solidFill>
                          <a:schemeClr val="bg1"/>
                        </a:solidFill>
                        <a:latin typeface="+mn-lt"/>
                        <a:ea typeface="+mn-ea"/>
                        <a:cs typeface="+mn-cs"/>
                      </a:endParaRPr>
                    </a:p>
                  </a:txBody>
                  <a:tcPr marL="90000" anchor="ctr">
                    <a:solidFill>
                      <a:schemeClr val="accent1"/>
                    </a:solidFill>
                  </a:tcPr>
                </a:tc>
                <a:tc>
                  <a:txBody>
                    <a:bodyPr/>
                    <a:lstStyle/>
                    <a:p>
                      <a:pPr algn="ctr">
                        <a:lnSpc>
                          <a:spcPts val="1600"/>
                        </a:lnSpc>
                      </a:pPr>
                      <a:r>
                        <a:rPr lang="fi-FI" sz="1300" dirty="0"/>
                        <a:t>-63 minuuttia</a:t>
                      </a:r>
                    </a:p>
                  </a:txBody>
                  <a:tcPr marL="90000" anchor="ctr"/>
                </a:tc>
                <a:tc>
                  <a:txBody>
                    <a:bodyPr/>
                    <a:lstStyle/>
                    <a:p>
                      <a:pPr algn="ctr">
                        <a:lnSpc>
                          <a:spcPts val="1600"/>
                        </a:lnSpc>
                      </a:pPr>
                      <a:r>
                        <a:rPr lang="fi-FI" sz="1300" dirty="0"/>
                        <a:t>-21 minuuttia</a:t>
                      </a:r>
                    </a:p>
                  </a:txBody>
                  <a:tcPr marL="90000" anchor="ctr"/>
                </a:tc>
                <a:extLst>
                  <a:ext uri="{0D108BD9-81ED-4DB2-BD59-A6C34878D82A}">
                    <a16:rowId xmlns:a16="http://schemas.microsoft.com/office/drawing/2014/main" val="278922759"/>
                  </a:ext>
                </a:extLst>
              </a:tr>
              <a:tr h="72617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fi-FI" sz="1300" b="1" dirty="0">
                          <a:solidFill>
                            <a:schemeClr val="bg1"/>
                          </a:solidFill>
                        </a:rPr>
                        <a:t>Matka-aikahyödyt </a:t>
                      </a:r>
                      <a:r>
                        <a:rPr lang="fi-FI" sz="1300" dirty="0">
                          <a:solidFill>
                            <a:schemeClr val="bg1"/>
                          </a:solidFill>
                        </a:rPr>
                        <a:t>nykyisellä junakalustolla </a:t>
                      </a:r>
                    </a:p>
                    <a:p>
                      <a:pPr marL="0" marR="0" lvl="0" indent="0" algn="l" defTabSz="914400" rtl="0" eaLnBrk="1" fontAlgn="auto" latinLnBrk="0" hangingPunct="1">
                        <a:lnSpc>
                          <a:spcPts val="1600"/>
                        </a:lnSpc>
                        <a:spcBef>
                          <a:spcPts val="0"/>
                        </a:spcBef>
                        <a:spcAft>
                          <a:spcPts val="0"/>
                        </a:spcAft>
                        <a:buClrTx/>
                        <a:buSzTx/>
                        <a:buFontTx/>
                        <a:buNone/>
                        <a:tabLst/>
                        <a:defRPr/>
                      </a:pPr>
                      <a:r>
                        <a:rPr lang="fi-FI" sz="1300" dirty="0">
                          <a:solidFill>
                            <a:schemeClr val="bg1"/>
                          </a:solidFill>
                        </a:rPr>
                        <a:t>(220 km/h)</a:t>
                      </a:r>
                    </a:p>
                  </a:txBody>
                  <a:tcPr marL="90000" anchor="ctr">
                    <a:solidFill>
                      <a:schemeClr val="accent1"/>
                    </a:solidFill>
                  </a:tcPr>
                </a:tc>
                <a:tc>
                  <a:txBody>
                    <a:bodyPr/>
                    <a:lstStyle/>
                    <a:p>
                      <a:pPr algn="ctr">
                        <a:lnSpc>
                          <a:spcPts val="1600"/>
                        </a:lnSpc>
                      </a:pPr>
                      <a:r>
                        <a:rPr lang="fi-FI" sz="1300" dirty="0"/>
                        <a:t>-49 minuuttia</a:t>
                      </a:r>
                    </a:p>
                  </a:txBody>
                  <a:tcPr marL="90000" anchor="ctr"/>
                </a:tc>
                <a:tc>
                  <a:txBody>
                    <a:bodyPr/>
                    <a:lstStyle/>
                    <a:p>
                      <a:pPr algn="ctr">
                        <a:lnSpc>
                          <a:spcPts val="1600"/>
                        </a:lnSpc>
                      </a:pPr>
                      <a:r>
                        <a:rPr lang="fi-FI" sz="1300" dirty="0"/>
                        <a:t>-14 minuuttia</a:t>
                      </a:r>
                    </a:p>
                  </a:txBody>
                  <a:tcPr marL="90000" anchor="ctr"/>
                </a:tc>
                <a:extLst>
                  <a:ext uri="{0D108BD9-81ED-4DB2-BD59-A6C34878D82A}">
                    <a16:rowId xmlns:a16="http://schemas.microsoft.com/office/drawing/2014/main" val="4051764498"/>
                  </a:ext>
                </a:extLst>
              </a:tr>
              <a:tr h="536448">
                <a:tc>
                  <a:txBody>
                    <a:bodyPr/>
                    <a:lstStyle/>
                    <a:p>
                      <a:pPr>
                        <a:lnSpc>
                          <a:spcPts val="1600"/>
                        </a:lnSpc>
                      </a:pPr>
                      <a:r>
                        <a:rPr lang="fi-FI" sz="1300" b="1" dirty="0">
                          <a:solidFill>
                            <a:schemeClr val="bg1"/>
                          </a:solidFill>
                        </a:rPr>
                        <a:t>Arvioidut</a:t>
                      </a:r>
                    </a:p>
                    <a:p>
                      <a:pPr>
                        <a:lnSpc>
                          <a:spcPts val="1600"/>
                        </a:lnSpc>
                      </a:pPr>
                      <a:r>
                        <a:rPr lang="fi-FI" sz="1300" b="1" dirty="0">
                          <a:solidFill>
                            <a:schemeClr val="bg1"/>
                          </a:solidFill>
                        </a:rPr>
                        <a:t>kokonaiskustannukset</a:t>
                      </a:r>
                      <a:endParaRPr lang="fi-FI" sz="1300" b="1" kern="1200" dirty="0">
                        <a:solidFill>
                          <a:schemeClr val="bg1"/>
                        </a:solidFill>
                        <a:latin typeface="+mn-lt"/>
                        <a:ea typeface="+mn-ea"/>
                        <a:cs typeface="+mn-cs"/>
                      </a:endParaRPr>
                    </a:p>
                  </a:txBody>
                  <a:tcPr marL="90000" anchor="ctr">
                    <a:solidFill>
                      <a:schemeClr val="accent1"/>
                    </a:solidFill>
                  </a:tcPr>
                </a:tc>
                <a:tc>
                  <a:txBody>
                    <a:bodyPr/>
                    <a:lstStyle/>
                    <a:p>
                      <a:pPr algn="ctr">
                        <a:lnSpc>
                          <a:spcPts val="1600"/>
                        </a:lnSpc>
                      </a:pPr>
                      <a:r>
                        <a:rPr lang="fi-FI" sz="1300" dirty="0"/>
                        <a:t>n. 1,8 mrd. €</a:t>
                      </a:r>
                    </a:p>
                  </a:txBody>
                  <a:tcPr marL="90000" anchor="ctr"/>
                </a:tc>
                <a:tc>
                  <a:txBody>
                    <a:bodyPr/>
                    <a:lstStyle/>
                    <a:p>
                      <a:pPr algn="ctr">
                        <a:lnSpc>
                          <a:spcPts val="1600"/>
                        </a:lnSpc>
                      </a:pPr>
                      <a:r>
                        <a:rPr lang="fi-FI" sz="1300" dirty="0"/>
                        <a:t>n. 1,7 mrd. €</a:t>
                      </a:r>
                    </a:p>
                  </a:txBody>
                  <a:tcPr marL="90000" anchor="ctr"/>
                </a:tc>
                <a:extLst>
                  <a:ext uri="{0D108BD9-81ED-4DB2-BD59-A6C34878D82A}">
                    <a16:rowId xmlns:a16="http://schemas.microsoft.com/office/drawing/2014/main" val="2885623785"/>
                  </a:ext>
                </a:extLst>
              </a:tr>
              <a:tr h="726176">
                <a:tc>
                  <a:txBody>
                    <a:bodyPr/>
                    <a:lstStyle/>
                    <a:p>
                      <a:pPr>
                        <a:lnSpc>
                          <a:spcPts val="1600"/>
                        </a:lnSpc>
                      </a:pPr>
                      <a:r>
                        <a:rPr lang="fi-FI" sz="1300" b="1" kern="1200" dirty="0">
                          <a:solidFill>
                            <a:schemeClr val="lt1"/>
                          </a:solidFill>
                          <a:latin typeface="+mn-lt"/>
                          <a:ea typeface="+mn-ea"/>
                          <a:cs typeface="+mn-cs"/>
                        </a:rPr>
                        <a:t>Minuuttihinta matka-aikahyödylle</a:t>
                      </a:r>
                    </a:p>
                    <a:p>
                      <a:pPr>
                        <a:lnSpc>
                          <a:spcPts val="1600"/>
                        </a:lnSpc>
                      </a:pPr>
                      <a:r>
                        <a:rPr lang="fi-FI" sz="1300" b="0" kern="1200" dirty="0">
                          <a:solidFill>
                            <a:schemeClr val="lt1"/>
                          </a:solidFill>
                          <a:latin typeface="+mn-lt"/>
                          <a:ea typeface="+mn-ea"/>
                          <a:cs typeface="+mn-cs"/>
                        </a:rPr>
                        <a:t>(300 km/h)</a:t>
                      </a:r>
                    </a:p>
                  </a:txBody>
                  <a:tcPr marL="90000" anchor="ctr">
                    <a:solidFill>
                      <a:schemeClr val="accent1"/>
                    </a:solidFill>
                  </a:tcPr>
                </a:tc>
                <a:tc>
                  <a:txBody>
                    <a:bodyPr/>
                    <a:lstStyle/>
                    <a:p>
                      <a:pPr algn="ctr">
                        <a:lnSpc>
                          <a:spcPts val="1600"/>
                        </a:lnSpc>
                      </a:pPr>
                      <a:r>
                        <a:rPr lang="fi-FI" sz="1300" b="0" dirty="0">
                          <a:solidFill>
                            <a:schemeClr val="tx1"/>
                          </a:solidFill>
                        </a:rPr>
                        <a:t>32 milj. €/min </a:t>
                      </a:r>
                    </a:p>
                  </a:txBody>
                  <a:tcPr marL="90000" anchor="ctr"/>
                </a:tc>
                <a:tc>
                  <a:txBody>
                    <a:bodyPr/>
                    <a:lstStyle/>
                    <a:p>
                      <a:pPr algn="ctr">
                        <a:lnSpc>
                          <a:spcPts val="1600"/>
                        </a:lnSpc>
                      </a:pPr>
                      <a:r>
                        <a:rPr lang="fi-FI" sz="1300" b="0" dirty="0">
                          <a:solidFill>
                            <a:schemeClr val="tx1"/>
                          </a:solidFill>
                        </a:rPr>
                        <a:t>81 milj. €/min</a:t>
                      </a:r>
                    </a:p>
                  </a:txBody>
                  <a:tcPr marL="90000" anchor="ctr"/>
                </a:tc>
                <a:extLst>
                  <a:ext uri="{0D108BD9-81ED-4DB2-BD59-A6C34878D82A}">
                    <a16:rowId xmlns:a16="http://schemas.microsoft.com/office/drawing/2014/main" val="1569169476"/>
                  </a:ext>
                </a:extLst>
              </a:tr>
              <a:tr h="726176">
                <a:tc>
                  <a:txBody>
                    <a:bodyPr/>
                    <a:lstStyle/>
                    <a:p>
                      <a:pPr>
                        <a:lnSpc>
                          <a:spcPts val="1600"/>
                        </a:lnSpc>
                      </a:pPr>
                      <a:r>
                        <a:rPr lang="fi-FI" sz="1300" b="1" kern="1200" dirty="0">
                          <a:solidFill>
                            <a:schemeClr val="lt1"/>
                          </a:solidFill>
                          <a:latin typeface="+mn-lt"/>
                          <a:ea typeface="+mn-ea"/>
                          <a:cs typeface="+mn-cs"/>
                        </a:rPr>
                        <a:t>Minuuttihinta matka-aikahyödylle</a:t>
                      </a:r>
                    </a:p>
                    <a:p>
                      <a:pPr>
                        <a:lnSpc>
                          <a:spcPts val="1600"/>
                        </a:lnSpc>
                      </a:pPr>
                      <a:r>
                        <a:rPr lang="fi-FI" sz="1300" b="0" kern="1200" dirty="0">
                          <a:solidFill>
                            <a:schemeClr val="lt1"/>
                          </a:solidFill>
                          <a:latin typeface="+mn-lt"/>
                          <a:ea typeface="+mn-ea"/>
                          <a:cs typeface="+mn-cs"/>
                        </a:rPr>
                        <a:t>(220 km/h)</a:t>
                      </a:r>
                    </a:p>
                  </a:txBody>
                  <a:tcPr marL="90000" anchor="ctr">
                    <a:solidFill>
                      <a:schemeClr val="accent1"/>
                    </a:solidFill>
                  </a:tcPr>
                </a:tc>
                <a:tc>
                  <a:txBody>
                    <a:bodyPr/>
                    <a:lstStyle/>
                    <a:p>
                      <a:pPr algn="ctr">
                        <a:lnSpc>
                          <a:spcPts val="1600"/>
                        </a:lnSpc>
                      </a:pPr>
                      <a:r>
                        <a:rPr lang="fi-FI" sz="1300" b="0" dirty="0">
                          <a:solidFill>
                            <a:schemeClr val="tx1"/>
                          </a:solidFill>
                        </a:rPr>
                        <a:t>41 milj. €/min</a:t>
                      </a:r>
                    </a:p>
                  </a:txBody>
                  <a:tcPr marL="90000" anchor="ctr"/>
                </a:tc>
                <a:tc>
                  <a:txBody>
                    <a:bodyPr/>
                    <a:lstStyle/>
                    <a:p>
                      <a:pPr algn="ctr">
                        <a:lnSpc>
                          <a:spcPts val="1600"/>
                        </a:lnSpc>
                      </a:pPr>
                      <a:r>
                        <a:rPr lang="fi-FI" sz="1300" b="0" dirty="0">
                          <a:solidFill>
                            <a:schemeClr val="tx1"/>
                          </a:solidFill>
                        </a:rPr>
                        <a:t>121 milj. €/min</a:t>
                      </a:r>
                    </a:p>
                  </a:txBody>
                  <a:tcPr marL="90000" anchor="ctr"/>
                </a:tc>
                <a:extLst>
                  <a:ext uri="{0D108BD9-81ED-4DB2-BD59-A6C34878D82A}">
                    <a16:rowId xmlns:a16="http://schemas.microsoft.com/office/drawing/2014/main" val="2799762124"/>
                  </a:ext>
                </a:extLst>
              </a:tr>
            </a:tbl>
          </a:graphicData>
        </a:graphic>
      </p:graphicFrame>
      <p:cxnSp>
        <p:nvCxnSpPr>
          <p:cNvPr id="3" name="Straight Connector 2">
            <a:extLst>
              <a:ext uri="{FF2B5EF4-FFF2-40B4-BE49-F238E27FC236}">
                <a16:creationId xmlns:a16="http://schemas.microsoft.com/office/drawing/2014/main" id="{CFC68132-1860-531F-0695-D5479ED8B227}"/>
              </a:ext>
            </a:extLst>
          </p:cNvPr>
          <p:cNvCxnSpPr>
            <a:cxnSpLocks/>
          </p:cNvCxnSpPr>
          <p:nvPr/>
        </p:nvCxnSpPr>
        <p:spPr>
          <a:xfrm>
            <a:off x="0" y="720000"/>
            <a:ext cx="1219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03FFF96-E073-B58A-6D2A-F7705E2AC6E4}"/>
              </a:ext>
            </a:extLst>
          </p:cNvPr>
          <p:cNvSpPr>
            <a:spLocks noGrp="1"/>
          </p:cNvSpPr>
          <p:nvPr>
            <p:ph type="sldNum" sz="quarter" idx="12"/>
          </p:nvPr>
        </p:nvSpPr>
        <p:spPr>
          <a:xfrm>
            <a:off x="4728000" y="6498000"/>
            <a:ext cx="2736000" cy="360000"/>
          </a:xfrm>
        </p:spPr>
        <p:txBody>
          <a:bodyPr/>
          <a:lstStyle/>
          <a:p>
            <a:pPr algn="ctr"/>
            <a:fld id="{C4C2D2C7-7910-0647-A3BB-E8FE5D29EEC1}" type="slidenum">
              <a:rPr lang="fi-FI" sz="1200" b="1" smtClean="0">
                <a:solidFill>
                  <a:schemeClr val="bg1"/>
                </a:solidFill>
              </a:rPr>
              <a:pPr algn="ctr"/>
              <a:t>9</a:t>
            </a:fld>
            <a:endParaRPr lang="fi-FI" sz="1200" b="1" dirty="0">
              <a:solidFill>
                <a:schemeClr val="bg1"/>
              </a:solidFill>
            </a:endParaRPr>
          </a:p>
        </p:txBody>
      </p:sp>
    </p:spTree>
    <p:extLst>
      <p:ext uri="{BB962C8B-B14F-4D97-AF65-F5344CB8AC3E}">
        <p14:creationId xmlns:p14="http://schemas.microsoft.com/office/powerpoint/2010/main" val="1426278072"/>
      </p:ext>
    </p:extLst>
  </p:cSld>
  <p:clrMapOvr>
    <a:masterClrMapping/>
  </p:clrMapOvr>
  <p:transition spd="slow">
    <p:strips dir="ru"/>
  </p:transition>
</p:sld>
</file>

<file path=ppt/theme/theme1.xml><?xml version="1.0" encoding="utf-8"?>
<a:theme xmlns:a="http://schemas.openxmlformats.org/drawingml/2006/main" name="1_Otsikkodiat">
  <a:themeElements>
    <a:clrScheme name="Mukautetut 1">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1F65512E-C2DE-417A-BA46-7E5DC6E6F307}"/>
    </a:ext>
  </a:extLst>
</a:theme>
</file>

<file path=ppt/theme/theme10.xml><?xml version="1.0" encoding="utf-8"?>
<a:theme xmlns:a="http://schemas.openxmlformats.org/drawingml/2006/main" name="10_Proxion kuvadia">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CBCC1610-3833-4887-9BF6-5A76ABBCB705}"/>
    </a:ext>
  </a:extLst>
</a:theme>
</file>

<file path=ppt/theme/theme11.xml><?xml version="1.0" encoding="utf-8"?>
<a:theme xmlns:a="http://schemas.openxmlformats.org/drawingml/2006/main" name="11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2AABFC72-6D77-40F9-9C6E-0170823F84B6}"/>
    </a:ext>
  </a:extLst>
</a:theme>
</file>

<file path=ppt/theme/theme12.xml><?xml version="1.0" encoding="utf-8"?>
<a:theme xmlns:a="http://schemas.openxmlformats.org/drawingml/2006/main" name="12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A900B2B4-8B6B-4B00-B2A8-7982AA85F0CC}"/>
    </a:ext>
  </a:extLst>
</a:theme>
</file>

<file path=ppt/theme/theme13.xml><?xml version="1.0" encoding="utf-8"?>
<a:theme xmlns:a="http://schemas.openxmlformats.org/drawingml/2006/main" name="13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BC5835A1-4BC8-4EE7-8460-9AF0E7F7F482}"/>
    </a:ext>
  </a:extLst>
</a:theme>
</file>

<file path=ppt/theme/theme14.xml><?xml version="1.0" encoding="utf-8"?>
<a:theme xmlns:a="http://schemas.openxmlformats.org/drawingml/2006/main" name="14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05A1AFD2-4EAC-4618-B3A1-A2B8822C3BF5}"/>
    </a:ext>
  </a:extLst>
</a:theme>
</file>

<file path=ppt/theme/theme15.xml><?xml version="1.0" encoding="utf-8"?>
<a:theme xmlns:a="http://schemas.openxmlformats.org/drawingml/2006/main" name="15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B0C29E68-2EDE-45A4-A426-DB7A2372AA17}"/>
    </a:ext>
  </a:extLst>
</a:theme>
</file>

<file path=ppt/theme/theme16.xml><?xml version="1.0" encoding="utf-8"?>
<a:theme xmlns:a="http://schemas.openxmlformats.org/drawingml/2006/main" name="16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F75B35F9-D504-47FE-B614-3A75D9299ED4}"/>
    </a:ext>
  </a:extLst>
</a:theme>
</file>

<file path=ppt/theme/theme17.xml><?xml version="1.0" encoding="utf-8"?>
<a:theme xmlns:a="http://schemas.openxmlformats.org/drawingml/2006/main" name="17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8F46A2E7-20E0-4514-AB74-28AD47187AD6}"/>
    </a:ext>
  </a:extLst>
</a:theme>
</file>

<file path=ppt/theme/theme18.xml><?xml version="1.0" encoding="utf-8"?>
<a:theme xmlns:a="http://schemas.openxmlformats.org/drawingml/2006/main" name="18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3AF9E954-ADBE-487E-9221-D2A89190659C}"/>
    </a:ext>
  </a:extLst>
</a:theme>
</file>

<file path=ppt/theme/theme19.xml><?xml version="1.0" encoding="utf-8"?>
<a:theme xmlns:a="http://schemas.openxmlformats.org/drawingml/2006/main" name="19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97413490-02B2-4441-9323-A7EFA5A17310}"/>
    </a:ext>
  </a:extLst>
</a:theme>
</file>

<file path=ppt/theme/theme2.xml><?xml version="1.0" encoding="utf-8"?>
<a:theme xmlns:a="http://schemas.openxmlformats.org/drawingml/2006/main" name="2_Väliotsikot">
  <a:themeElements>
    <a:clrScheme name="Mukautetut 1">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BBFEF0FA-C840-4963-AC83-A5DE120136AA}"/>
    </a:ext>
  </a:extLst>
</a:theme>
</file>

<file path=ppt/theme/theme20.xml><?xml version="1.0" encoding="utf-8"?>
<a:theme xmlns:a="http://schemas.openxmlformats.org/drawingml/2006/main" name="20_Sisältö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9F60B77C-0503-494C-B28C-8A84808A3FCE}"/>
    </a:ext>
  </a:extLst>
</a:theme>
</file>

<file path=ppt/theme/theme21.xml><?xml version="1.0" encoding="utf-8"?>
<a:theme xmlns:a="http://schemas.openxmlformats.org/drawingml/2006/main" name="21_Päätös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17C50007-8452-46CE-8434-C1FB26D4553E}"/>
    </a:ext>
  </a:extLst>
</a:theme>
</file>

<file path=ppt/theme/theme22.xml><?xml version="1.0" encoding="utf-8"?>
<a:theme xmlns:a="http://schemas.openxmlformats.org/drawingml/2006/main" name="22_Päätös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085FE2D3-6C1E-47A8-A250-249360140177}"/>
    </a:ext>
  </a:extLst>
</a:theme>
</file>

<file path=ppt/theme/theme23.xml><?xml version="1.0" encoding="utf-8"?>
<a:theme xmlns:a="http://schemas.openxmlformats.org/drawingml/2006/main" name="23_Päätös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CC84987C-32AD-4E7C-8725-BEFE9B8EF609}"/>
    </a:ext>
  </a:extLst>
</a:theme>
</file>

<file path=ppt/theme/theme24.xml><?xml version="1.0" encoding="utf-8"?>
<a:theme xmlns:a="http://schemas.openxmlformats.org/drawingml/2006/main" name="24_Päätös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5C8A9A50-2F24-4B8A-B66B-B6479F2F8E8D}"/>
    </a:ext>
  </a:extLst>
</a:theme>
</file>

<file path=ppt/theme/theme2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aportointi 1">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8783B8D7-B306-42F3-8396-21C9DCF25AC7}"/>
    </a:ext>
  </a:extLst>
</a:theme>
</file>

<file path=ppt/theme/theme4.xml><?xml version="1.0" encoding="utf-8"?>
<a:theme xmlns:a="http://schemas.openxmlformats.org/drawingml/2006/main" name="4_Raportointi 2">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6FE4A040-9950-411C-9230-DDDFEE2B4A54}"/>
    </a:ext>
  </a:extLst>
</a:theme>
</file>

<file path=ppt/theme/theme5.xml><?xml version="1.0" encoding="utf-8"?>
<a:theme xmlns:a="http://schemas.openxmlformats.org/drawingml/2006/main" name="5_Sisältö 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8B3A7EF3-302B-445D-A513-F94FA72E21B8}"/>
    </a:ext>
  </a:extLst>
</a:theme>
</file>

<file path=ppt/theme/theme6.xml><?xml version="1.0" encoding="utf-8"?>
<a:theme xmlns:a="http://schemas.openxmlformats.org/drawingml/2006/main" name="6_Proxion kuvadia">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7596D7C8-FBC9-4509-8DFA-5E2FBAC402C5}"/>
    </a:ext>
  </a:extLst>
</a:theme>
</file>

<file path=ppt/theme/theme7.xml><?xml version="1.0" encoding="utf-8"?>
<a:theme xmlns:a="http://schemas.openxmlformats.org/drawingml/2006/main" name="7_Proxion kuvadia">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D1ACAB30-0D74-44A7-B32C-693B4A2B6E93}"/>
    </a:ext>
  </a:extLst>
</a:theme>
</file>

<file path=ppt/theme/theme8.xml><?xml version="1.0" encoding="utf-8"?>
<a:theme xmlns:a="http://schemas.openxmlformats.org/drawingml/2006/main" name="8_Proxion kuva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01D4CC09-CE53-4A6B-AE55-720BA7765326}"/>
    </a:ext>
  </a:extLst>
</a:theme>
</file>

<file path=ppt/theme/theme9.xml><?xml version="1.0" encoding="utf-8"?>
<a:theme xmlns:a="http://schemas.openxmlformats.org/drawingml/2006/main" name="9_Proxion kuvadiat">
  <a:themeElements>
    <a:clrScheme name="Proxion_new">
      <a:dk1>
        <a:srgbClr val="000000"/>
      </a:dk1>
      <a:lt1>
        <a:srgbClr val="FFFFFF"/>
      </a:lt1>
      <a:dk2>
        <a:srgbClr val="606365"/>
      </a:dk2>
      <a:lt2>
        <a:srgbClr val="E7E6E6"/>
      </a:lt2>
      <a:accent1>
        <a:srgbClr val="009FDA"/>
      </a:accent1>
      <a:accent2>
        <a:srgbClr val="FFB612"/>
      </a:accent2>
      <a:accent3>
        <a:srgbClr val="00A766"/>
      </a:accent3>
      <a:accent4>
        <a:srgbClr val="71C9E6"/>
      </a:accent4>
      <a:accent5>
        <a:srgbClr val="F8D37F"/>
      </a:accent5>
      <a:accent6>
        <a:srgbClr val="616365"/>
      </a:accent6>
      <a:hlink>
        <a:srgbClr val="009FDA"/>
      </a:hlink>
      <a:folHlink>
        <a:srgbClr val="00A7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A42F0C85-97F8-4AFA-BE46-D857F44155A9}" vid="{122F2544-0D8E-4E54-88FE-9E7A3DFE50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2BFFBCC3EB9443895F22E0D429EABF" ma:contentTypeVersion="5" ma:contentTypeDescription="Create a new document." ma:contentTypeScope="" ma:versionID="d0b9517f10dc0f9191c4996c7acc0b90">
  <xsd:schema xmlns:xsd="http://www.w3.org/2001/XMLSchema" xmlns:xs="http://www.w3.org/2001/XMLSchema" xmlns:p="http://schemas.microsoft.com/office/2006/metadata/properties" xmlns:ns2="fb89c394-88d9-416a-b2ac-6ce685a99467" targetNamespace="http://schemas.microsoft.com/office/2006/metadata/properties" ma:root="true" ma:fieldsID="25aa0d0da983d95af23e84c0765294c1" ns2:_="">
    <xsd:import namespace="fb89c394-88d9-416a-b2ac-6ce685a994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89c394-88d9-416a-b2ac-6ce685a99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BDF10-F49C-44E3-859B-0ABE8494984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D0BEF6C-82DA-493E-BF8F-C3087182C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89c394-88d9-416a-b2ac-6ce685a994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5D0-7270-4582-A107-15A2C92B86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Proxion_pohja2022</Template>
  <TotalTime>2070</TotalTime>
  <Words>2308</Words>
  <Application>Microsoft Macintosh PowerPoint</Application>
  <PresentationFormat>Widescreen</PresentationFormat>
  <Paragraphs>276</Paragraphs>
  <Slides>18</Slides>
  <Notes>4</Notes>
  <HiddenSlides>4</HiddenSlides>
  <MMClips>0</MMClips>
  <ScaleCrop>false</ScaleCrop>
  <HeadingPairs>
    <vt:vector size="6" baseType="variant">
      <vt:variant>
        <vt:lpstr>Fonts Used</vt:lpstr>
      </vt:variant>
      <vt:variant>
        <vt:i4>4</vt:i4>
      </vt:variant>
      <vt:variant>
        <vt:lpstr>Theme</vt:lpstr>
      </vt:variant>
      <vt:variant>
        <vt:i4>24</vt:i4>
      </vt:variant>
      <vt:variant>
        <vt:lpstr>Slide Titles</vt:lpstr>
      </vt:variant>
      <vt:variant>
        <vt:i4>18</vt:i4>
      </vt:variant>
    </vt:vector>
  </HeadingPairs>
  <TitlesOfParts>
    <vt:vector size="46" baseType="lpstr">
      <vt:lpstr>Arial</vt:lpstr>
      <vt:lpstr>Calibri</vt:lpstr>
      <vt:lpstr>Calibri Light</vt:lpstr>
      <vt:lpstr>Wingdings</vt:lpstr>
      <vt:lpstr>1_Otsikkodiat</vt:lpstr>
      <vt:lpstr>2_Väliotsikot</vt:lpstr>
      <vt:lpstr>3_Raportointi 1</vt:lpstr>
      <vt:lpstr>4_Raportointi 2</vt:lpstr>
      <vt:lpstr>5_Sisältö diat</vt:lpstr>
      <vt:lpstr>6_Proxion kuvadia</vt:lpstr>
      <vt:lpstr>7_Proxion kuvadia</vt:lpstr>
      <vt:lpstr>8_Proxion kuvadiat</vt:lpstr>
      <vt:lpstr>9_Proxion kuvadiat</vt:lpstr>
      <vt:lpstr>10_Proxion kuvadia</vt:lpstr>
      <vt:lpstr>11_Sisältödiat</vt:lpstr>
      <vt:lpstr>12_Sisältödiat</vt:lpstr>
      <vt:lpstr>13_Sisältödiat</vt:lpstr>
      <vt:lpstr>14_Sisältödiat</vt:lpstr>
      <vt:lpstr>15_Sisältödiat</vt:lpstr>
      <vt:lpstr>16_Sisältödiat</vt:lpstr>
      <vt:lpstr>17_Sisältödiat</vt:lpstr>
      <vt:lpstr>18_Sisältödiat</vt:lpstr>
      <vt:lpstr>19_Sisältödiat</vt:lpstr>
      <vt:lpstr>20_Sisältödiat</vt:lpstr>
      <vt:lpstr>21_Päätösdiat</vt:lpstr>
      <vt:lpstr>22_Päätösdiat</vt:lpstr>
      <vt:lpstr>23_Päätösdiat</vt:lpstr>
      <vt:lpstr>24_Päätösdiat</vt:lpstr>
      <vt:lpstr>Selvitys idän suunnan raideyhteyksistä</vt:lpstr>
      <vt:lpstr>Selvitys idän suunnan raideyhteyksistä</vt:lpstr>
      <vt:lpstr>Ratahankkeiden kustannusarviot</vt:lpstr>
      <vt:lpstr>Ratahankkeiden kustannusarviot</vt:lpstr>
      <vt:lpstr>Lahti–Mikkeli-radan hyödyt</vt:lpstr>
      <vt:lpstr>Matka-ajat Helsinkiin</vt:lpstr>
      <vt:lpstr>Mitä Helsinki–Lahti–Mikkeli-rataoikaisulla saavutetaan?</vt:lpstr>
      <vt:lpstr>Mitä ”pelkällä” Itäradalla saavutetaan?</vt:lpstr>
      <vt:lpstr>Savon ja Kainuun mahdollisuudet</vt:lpstr>
      <vt:lpstr>Karjalan alueen mahdollisuudet</vt:lpstr>
      <vt:lpstr>Matkamääräskenaariot</vt:lpstr>
      <vt:lpstr>Toteutusaikataulu</vt:lpstr>
      <vt:lpstr>Yhteenveto</vt:lpstr>
      <vt:lpstr>PowerPoint Presentation</vt:lpstr>
      <vt:lpstr>Itäradan lupaukset Savon, Kainuun ja Karjalan maakunnille </vt:lpstr>
      <vt:lpstr>Matka-ajat Helsinkiin</vt:lpstr>
      <vt:lpstr>Ratahankkeiden kannattavuus 1/2</vt:lpstr>
      <vt:lpstr>Ratahankkeiden kannattavuus 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Selvitys idän suunnan raideyhteyksistä</dc:title>
  <dc:creator>Aki Korkeamaa</dc:creator>
  <cp:lastModifiedBy>Joonas Vikstedt</cp:lastModifiedBy>
  <cp:revision>116</cp:revision>
  <dcterms:created xsi:type="dcterms:W3CDTF">2022-03-14T10:45:09Z</dcterms:created>
  <dcterms:modified xsi:type="dcterms:W3CDTF">2022-10-05T14:21:43Z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0x010100A32BFFBCC3EB9443895F22E0D429EABF</vt:lpwstr>
  </property>
</Properties>
</file>