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4" r:id="rId1"/>
  </p:sldMasterIdLst>
  <p:notesMasterIdLst>
    <p:notesMasterId r:id="rId8"/>
  </p:notesMasterIdLst>
  <p:handoutMasterIdLst>
    <p:handoutMasterId r:id="rId9"/>
  </p:handoutMasterIdLst>
  <p:sldIdLst>
    <p:sldId id="256" r:id="rId2"/>
    <p:sldId id="257" r:id="rId3"/>
    <p:sldId id="258" r:id="rId4"/>
    <p:sldId id="259" r:id="rId5"/>
    <p:sldId id="260" r:id="rId6"/>
    <p:sldId id="261" r:id="rId7"/>
  </p:sldIdLst>
  <p:sldSz cx="12192000" cy="6858000"/>
  <p:notesSz cx="6858000" cy="9144000"/>
  <p:defaultTextStyle>
    <a:defPPr rtl="0">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B3A7A2-C6E3-911B-5018-3D0033F6C4D2}" v="2" dt="2025-02-06T06:56:15.207"/>
    <p1510:client id="{92EA57E5-9D41-B75F-B431-8DA0A16F939A}" v="140" dt="2025-02-06T06:47:22.121"/>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6623" autoAdjust="0"/>
  </p:normalViewPr>
  <p:slideViewPr>
    <p:cSldViewPr snapToGrid="0">
      <p:cViewPr varScale="1">
        <p:scale>
          <a:sx n="116" d="100"/>
          <a:sy n="116" d="100"/>
        </p:scale>
        <p:origin x="108" y="258"/>
      </p:cViewPr>
      <p:guideLst/>
    </p:cSldViewPr>
  </p:slideViewPr>
  <p:notesTextViewPr>
    <p:cViewPr>
      <p:scale>
        <a:sx n="1" d="1"/>
        <a:sy n="1" d="1"/>
      </p:scale>
      <p:origin x="0" y="0"/>
    </p:cViewPr>
  </p:notesTextViewPr>
  <p:notesViewPr>
    <p:cSldViewPr snapToGrid="0">
      <p:cViewPr varScale="1">
        <p:scale>
          <a:sx n="93" d="100"/>
          <a:sy n="93" d="100"/>
        </p:scale>
        <p:origin x="370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kkanen Otto" userId="S::otto.laukkanen@edu.lahti.fi::ce00bf97-f7dd-435a-a71b-9f3fbafb45d7" providerId="AD" clId="Web-{A12DC654-8101-86E7-F1B7-7F54DF3AE365}"/>
    <pc:docChg chg="delSld">
      <pc:chgData name="Laukkanen Otto" userId="S::otto.laukkanen@edu.lahti.fi::ce00bf97-f7dd-435a-a71b-9f3fbafb45d7" providerId="AD" clId="Web-{A12DC654-8101-86E7-F1B7-7F54DF3AE365}" dt="2025-02-03T08:04:16.188" v="8"/>
      <pc:docMkLst>
        <pc:docMk/>
      </pc:docMkLst>
      <pc:sldChg chg="del">
        <pc:chgData name="Laukkanen Otto" userId="S::otto.laukkanen@edu.lahti.fi::ce00bf97-f7dd-435a-a71b-9f3fbafb45d7" providerId="AD" clId="Web-{A12DC654-8101-86E7-F1B7-7F54DF3AE365}" dt="2025-02-03T08:04:16.188" v="8"/>
        <pc:sldMkLst>
          <pc:docMk/>
          <pc:sldMk cId="3814344884" sldId="262"/>
        </pc:sldMkLst>
      </pc:sldChg>
      <pc:sldChg chg="del">
        <pc:chgData name="Laukkanen Otto" userId="S::otto.laukkanen@edu.lahti.fi::ce00bf97-f7dd-435a-a71b-9f3fbafb45d7" providerId="AD" clId="Web-{A12DC654-8101-86E7-F1B7-7F54DF3AE365}" dt="2025-02-03T08:04:16.188" v="7"/>
        <pc:sldMkLst>
          <pc:docMk/>
          <pc:sldMk cId="1564868519" sldId="263"/>
        </pc:sldMkLst>
      </pc:sldChg>
      <pc:sldChg chg="del">
        <pc:chgData name="Laukkanen Otto" userId="S::otto.laukkanen@edu.lahti.fi::ce00bf97-f7dd-435a-a71b-9f3fbafb45d7" providerId="AD" clId="Web-{A12DC654-8101-86E7-F1B7-7F54DF3AE365}" dt="2025-02-03T08:04:16.172" v="6"/>
        <pc:sldMkLst>
          <pc:docMk/>
          <pc:sldMk cId="1620089840" sldId="264"/>
        </pc:sldMkLst>
      </pc:sldChg>
      <pc:sldChg chg="del">
        <pc:chgData name="Laukkanen Otto" userId="S::otto.laukkanen@edu.lahti.fi::ce00bf97-f7dd-435a-a71b-9f3fbafb45d7" providerId="AD" clId="Web-{A12DC654-8101-86E7-F1B7-7F54DF3AE365}" dt="2025-02-03T08:04:16.172" v="5"/>
        <pc:sldMkLst>
          <pc:docMk/>
          <pc:sldMk cId="247862153" sldId="265"/>
        </pc:sldMkLst>
      </pc:sldChg>
      <pc:sldChg chg="del">
        <pc:chgData name="Laukkanen Otto" userId="S::otto.laukkanen@edu.lahti.fi::ce00bf97-f7dd-435a-a71b-9f3fbafb45d7" providerId="AD" clId="Web-{A12DC654-8101-86E7-F1B7-7F54DF3AE365}" dt="2025-02-03T08:04:16.172" v="4"/>
        <pc:sldMkLst>
          <pc:docMk/>
          <pc:sldMk cId="49993939" sldId="266"/>
        </pc:sldMkLst>
      </pc:sldChg>
      <pc:sldChg chg="del">
        <pc:chgData name="Laukkanen Otto" userId="S::otto.laukkanen@edu.lahti.fi::ce00bf97-f7dd-435a-a71b-9f3fbafb45d7" providerId="AD" clId="Web-{A12DC654-8101-86E7-F1B7-7F54DF3AE365}" dt="2025-02-03T08:04:16.172" v="3"/>
        <pc:sldMkLst>
          <pc:docMk/>
          <pc:sldMk cId="2891309190" sldId="267"/>
        </pc:sldMkLst>
      </pc:sldChg>
      <pc:sldChg chg="del">
        <pc:chgData name="Laukkanen Otto" userId="S::otto.laukkanen@edu.lahti.fi::ce00bf97-f7dd-435a-a71b-9f3fbafb45d7" providerId="AD" clId="Web-{A12DC654-8101-86E7-F1B7-7F54DF3AE365}" dt="2025-02-03T08:04:16.172" v="2"/>
        <pc:sldMkLst>
          <pc:docMk/>
          <pc:sldMk cId="59932796" sldId="268"/>
        </pc:sldMkLst>
      </pc:sldChg>
      <pc:sldChg chg="del">
        <pc:chgData name="Laukkanen Otto" userId="S::otto.laukkanen@edu.lahti.fi::ce00bf97-f7dd-435a-a71b-9f3fbafb45d7" providerId="AD" clId="Web-{A12DC654-8101-86E7-F1B7-7F54DF3AE365}" dt="2025-02-03T08:04:16.172" v="1"/>
        <pc:sldMkLst>
          <pc:docMk/>
          <pc:sldMk cId="4022796189" sldId="269"/>
        </pc:sldMkLst>
      </pc:sldChg>
      <pc:sldChg chg="del">
        <pc:chgData name="Laukkanen Otto" userId="S::otto.laukkanen@edu.lahti.fi::ce00bf97-f7dd-435a-a71b-9f3fbafb45d7" providerId="AD" clId="Web-{A12DC654-8101-86E7-F1B7-7F54DF3AE365}" dt="2025-02-03T08:04:16.172" v="0"/>
        <pc:sldMkLst>
          <pc:docMk/>
          <pc:sldMk cId="1885467661" sldId="270"/>
        </pc:sldMkLst>
      </pc:sldChg>
    </pc:docChg>
  </pc:docChgLst>
  <pc:docChgLst>
    <pc:chgData name="Laukkanen Otto" userId="S::otto.laukkanen@edu.lahti.fi::ce00bf97-f7dd-435a-a71b-9f3fbafb45d7" providerId="AD" clId="Web-{7DB3A7A2-C6E3-911B-5018-3D0033F6C4D2}"/>
    <pc:docChg chg="modSld">
      <pc:chgData name="Laukkanen Otto" userId="S::otto.laukkanen@edu.lahti.fi::ce00bf97-f7dd-435a-a71b-9f3fbafb45d7" providerId="AD" clId="Web-{7DB3A7A2-C6E3-911B-5018-3D0033F6C4D2}" dt="2025-02-06T06:56:15.207" v="1" actId="20577"/>
      <pc:docMkLst>
        <pc:docMk/>
      </pc:docMkLst>
      <pc:sldChg chg="modSp">
        <pc:chgData name="Laukkanen Otto" userId="S::otto.laukkanen@edu.lahti.fi::ce00bf97-f7dd-435a-a71b-9f3fbafb45d7" providerId="AD" clId="Web-{7DB3A7A2-C6E3-911B-5018-3D0033F6C4D2}" dt="2025-02-06T06:56:15.207" v="1" actId="20577"/>
        <pc:sldMkLst>
          <pc:docMk/>
          <pc:sldMk cId="239861432" sldId="261"/>
        </pc:sldMkLst>
        <pc:spChg chg="mod">
          <ac:chgData name="Laukkanen Otto" userId="S::otto.laukkanen@edu.lahti.fi::ce00bf97-f7dd-435a-a71b-9f3fbafb45d7" providerId="AD" clId="Web-{7DB3A7A2-C6E3-911B-5018-3D0033F6C4D2}" dt="2025-02-06T06:56:15.207" v="1" actId="20577"/>
          <ac:spMkLst>
            <pc:docMk/>
            <pc:sldMk cId="239861432" sldId="261"/>
            <ac:spMk id="5" creationId="{EF406658-B642-95A8-4BDD-56FDB564ED72}"/>
          </ac:spMkLst>
        </pc:spChg>
      </pc:sldChg>
    </pc:docChg>
  </pc:docChgLst>
  <pc:docChgLst>
    <pc:chgData name="Laukkanen Otto" userId="S::otto.laukkanen@edu.lahti.fi::ce00bf97-f7dd-435a-a71b-9f3fbafb45d7" providerId="AD" clId="Web-{92EA57E5-9D41-B75F-B431-8DA0A16F939A}"/>
    <pc:docChg chg="modSld">
      <pc:chgData name="Laukkanen Otto" userId="S::otto.laukkanen@edu.lahti.fi::ce00bf97-f7dd-435a-a71b-9f3fbafb45d7" providerId="AD" clId="Web-{92EA57E5-9D41-B75F-B431-8DA0A16F939A}" dt="2025-02-06T06:47:21.777" v="71" actId="20577"/>
      <pc:docMkLst>
        <pc:docMk/>
      </pc:docMkLst>
      <pc:sldChg chg="modSp">
        <pc:chgData name="Laukkanen Otto" userId="S::otto.laukkanen@edu.lahti.fi::ce00bf97-f7dd-435a-a71b-9f3fbafb45d7" providerId="AD" clId="Web-{92EA57E5-9D41-B75F-B431-8DA0A16F939A}" dt="2025-02-06T06:47:21.777" v="71" actId="20577"/>
        <pc:sldMkLst>
          <pc:docMk/>
          <pc:sldMk cId="2759461306" sldId="257"/>
        </pc:sldMkLst>
        <pc:spChg chg="mod">
          <ac:chgData name="Laukkanen Otto" userId="S::otto.laukkanen@edu.lahti.fi::ce00bf97-f7dd-435a-a71b-9f3fbafb45d7" providerId="AD" clId="Web-{92EA57E5-9D41-B75F-B431-8DA0A16F939A}" dt="2025-02-06T06:47:17.574" v="65" actId="20577"/>
          <ac:spMkLst>
            <pc:docMk/>
            <pc:sldMk cId="2759461306" sldId="257"/>
            <ac:spMk id="8" creationId="{F5F536DC-F4A3-49E4-AC7F-5F677BD3C928}"/>
          </ac:spMkLst>
        </pc:spChg>
        <pc:spChg chg="mod">
          <ac:chgData name="Laukkanen Otto" userId="S::otto.laukkanen@edu.lahti.fi::ce00bf97-f7dd-435a-a71b-9f3fbafb45d7" providerId="AD" clId="Web-{92EA57E5-9D41-B75F-B431-8DA0A16F939A}" dt="2025-02-06T06:47:21.777" v="71" actId="20577"/>
          <ac:spMkLst>
            <pc:docMk/>
            <pc:sldMk cId="2759461306" sldId="257"/>
            <ac:spMk id="12" creationId="{559CC69D-5555-45EF-B735-C66DBBF30A7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6D0E483E-4EC2-4F9B-88BF-28E88739DA7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a:extLst>
              <a:ext uri="{FF2B5EF4-FFF2-40B4-BE49-F238E27FC236}">
                <a16:creationId xmlns:a16="http://schemas.microsoft.com/office/drawing/2014/main" id="{18B7747E-2976-4BE5-B1E3-CC7626F68A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66A3BD-21EC-421A-A16E-4E7E060EB0E8}" type="datetime1">
              <a:rPr lang="fi-FI" smtClean="0"/>
              <a:t>5.2.2025</a:t>
            </a:fld>
            <a:endParaRPr lang="fi-FI"/>
          </a:p>
        </p:txBody>
      </p:sp>
      <p:sp>
        <p:nvSpPr>
          <p:cNvPr id="4" name="Alatunnisteen paikkamerkki 3">
            <a:extLst>
              <a:ext uri="{FF2B5EF4-FFF2-40B4-BE49-F238E27FC236}">
                <a16:creationId xmlns:a16="http://schemas.microsoft.com/office/drawing/2014/main" id="{75820F94-E557-4CEE-98B6-FF0F186561B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a:extLst>
              <a:ext uri="{FF2B5EF4-FFF2-40B4-BE49-F238E27FC236}">
                <a16:creationId xmlns:a16="http://schemas.microsoft.com/office/drawing/2014/main" id="{97AE7D2D-7D26-472F-8C4B-D43209C8F8E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FEC7FD-1EEB-4419-ACB1-C7E705A51DA8}" type="slidenum">
              <a:rPr lang="fi-FI" smtClean="0"/>
              <a:t>‹#›</a:t>
            </a:fld>
            <a:endParaRPr lang="fi-FI"/>
          </a:p>
        </p:txBody>
      </p:sp>
    </p:spTree>
    <p:extLst>
      <p:ext uri="{BB962C8B-B14F-4D97-AF65-F5344CB8AC3E}">
        <p14:creationId xmlns:p14="http://schemas.microsoft.com/office/powerpoint/2010/main" val="18016354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noProof="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53498-D561-4EE5-A9B0-AE708B55822B}" type="datetime1">
              <a:rPr lang="fi-FI" smtClean="0"/>
              <a:pPr/>
              <a:t>5.2.2025</a:t>
            </a:fld>
            <a:endParaRPr lang="fi-FI" dirty="0"/>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noProof="0"/>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noProof="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440D25-1997-498A-BC72-EE0923005613}" type="slidenum">
              <a:rPr lang="fi-FI" noProof="0" smtClean="0"/>
              <a:t>‹#›</a:t>
            </a:fld>
            <a:endParaRPr lang="fi-FI" noProof="0"/>
          </a:p>
        </p:txBody>
      </p:sp>
    </p:spTree>
    <p:extLst>
      <p:ext uri="{BB962C8B-B14F-4D97-AF65-F5344CB8AC3E}">
        <p14:creationId xmlns:p14="http://schemas.microsoft.com/office/powerpoint/2010/main" val="198375033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4C440D25-1997-498A-BC72-EE0923005613}" type="slidenum">
              <a:rPr lang="fi-FI" smtClean="0"/>
              <a:t>1</a:t>
            </a:fld>
            <a:endParaRPr lang="fi-FI"/>
          </a:p>
        </p:txBody>
      </p:sp>
    </p:spTree>
    <p:extLst>
      <p:ext uri="{BB962C8B-B14F-4D97-AF65-F5344CB8AC3E}">
        <p14:creationId xmlns:p14="http://schemas.microsoft.com/office/powerpoint/2010/main" val="3644963654"/>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dirty="0"/>
              <a:t>Click to edit Master title style</a:t>
            </a:r>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83284890-85D2-4D7B-8EF5-15A9C1DB8F42}" type="datetimeFigureOut">
              <a:rPr lang="en-US" dirty="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3023717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7157CC2-0FC8-4686-B024-99790E0F5162}" type="datetimeFigureOut">
              <a:rPr lang="en-US" dirty="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808198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6764DA5-CD3D-4590-A511-FCD3BC7A793E}" type="datetimeFigureOut">
              <a:rPr lang="en-US" dirty="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621332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2F5661D-6934-4B32-B92C-470368BF1EC6}" type="datetimeFigureOut">
              <a:rPr lang="en-US" dirty="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4102255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dirty="0"/>
              <a:t>Click to edit Master title style</a:t>
            </a:r>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2/5/2025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89617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E548D31E-DCDA-41A7-9C67-C4B11B94D21D}" type="datetimeFigureOut">
              <a:rPr lang="en-US" dirty="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20592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Click to edit Master title style</a:t>
            </a:r>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B3762C0-B258-48F1-ADE6-176B4174CCDD}" type="datetimeFigureOut">
              <a:rPr lang="en-US" dirty="0"/>
              <a:t>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604795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677919A6-33EB-49BD-A62F-1FA56B9F9712}" type="datetimeFigureOut">
              <a:rPr lang="en-US" dirty="0"/>
              <a:t>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921363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124181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dirty="0"/>
              <a:t>Click to edit Master title style</a:t>
            </a:r>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2/5/2025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859219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dirty="0"/>
              <a:t>Click to edit Master title style</a:t>
            </a:r>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2/5/2025</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431150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2/5/2025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31546488"/>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rtlCol="0"/>
          <a:lstStyle/>
          <a:p>
            <a:r>
              <a:rPr lang="fi-FI" dirty="0"/>
              <a:t>A2-kielen valinta ja opiskelu </a:t>
            </a:r>
            <a:r>
              <a:rPr lang="fi-FI" dirty="0" err="1"/>
              <a:t>ahtialan</a:t>
            </a:r>
            <a:r>
              <a:rPr lang="fi-FI" dirty="0"/>
              <a:t> koulussa</a:t>
            </a:r>
          </a:p>
        </p:txBody>
      </p:sp>
    </p:spTree>
    <p:extLst>
      <p:ext uri="{BB962C8B-B14F-4D97-AF65-F5344CB8AC3E}">
        <p14:creationId xmlns:p14="http://schemas.microsoft.com/office/powerpoint/2010/main" val="387934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orakulmio: Pyöristetyt kulmat 12">
            <a:extLst>
              <a:ext uri="{FF2B5EF4-FFF2-40B4-BE49-F238E27FC236}">
                <a16:creationId xmlns:a16="http://schemas.microsoft.com/office/drawing/2014/main" id="{5B12A45F-7749-2391-ADED-BB97A2B4031F}"/>
              </a:ext>
            </a:extLst>
          </p:cNvPr>
          <p:cNvSpPr/>
          <p:nvPr/>
        </p:nvSpPr>
        <p:spPr>
          <a:xfrm>
            <a:off x="167295" y="2761714"/>
            <a:ext cx="6125577" cy="11118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Otsikko 1">
            <a:extLst>
              <a:ext uri="{FF2B5EF4-FFF2-40B4-BE49-F238E27FC236}">
                <a16:creationId xmlns:a16="http://schemas.microsoft.com/office/drawing/2014/main" id="{F2914AAE-8E47-45C7-970B-C814CFABF822}"/>
              </a:ext>
            </a:extLst>
          </p:cNvPr>
          <p:cNvSpPr>
            <a:spLocks noGrp="1"/>
          </p:cNvSpPr>
          <p:nvPr/>
        </p:nvSpPr>
        <p:spPr>
          <a:xfrm>
            <a:off x="293914" y="127619"/>
            <a:ext cx="10515600" cy="1325563"/>
          </a:xfrm>
          <a:prstGeom prst="rect">
            <a:avLst/>
          </a:prstGeom>
          <a:effectLst/>
        </p:spPr>
        <p:txBody>
          <a:bodyPr vert="horz" lIns="91440" tIns="45720" rIns="91440" bIns="45720" rtlCol="0" anchor="ctr">
            <a:normAutofit fontScale="90000" lnSpcReduction="20000"/>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i-FI" sz="5400" b="1" dirty="0">
                <a:cs typeface="Calibri Light"/>
              </a:rPr>
              <a:t>Kielten opiskelu Ahtialan peruskoulussa</a:t>
            </a:r>
            <a:r>
              <a:rPr lang="fi-FI" sz="5400" dirty="0">
                <a:cs typeface="Calibri Light"/>
              </a:rPr>
              <a:t>.</a:t>
            </a:r>
            <a:br>
              <a:rPr lang="fi-FI" sz="5400" dirty="0">
                <a:cs typeface="Calibri Light"/>
              </a:rPr>
            </a:br>
            <a:endParaRPr lang="fi-FI" sz="4900">
              <a:solidFill>
                <a:srgbClr val="034B63"/>
              </a:solidFill>
            </a:endParaRPr>
          </a:p>
        </p:txBody>
      </p:sp>
      <p:sp>
        <p:nvSpPr>
          <p:cNvPr id="5" name="Suorakulmio 4">
            <a:extLst>
              <a:ext uri="{FF2B5EF4-FFF2-40B4-BE49-F238E27FC236}">
                <a16:creationId xmlns:a16="http://schemas.microsoft.com/office/drawing/2014/main" id="{911A46EC-668A-4E95-9A74-7948358BA913}"/>
              </a:ext>
            </a:extLst>
          </p:cNvPr>
          <p:cNvSpPr/>
          <p:nvPr/>
        </p:nvSpPr>
        <p:spPr>
          <a:xfrm>
            <a:off x="601560" y="1892290"/>
            <a:ext cx="981359" cy="646331"/>
          </a:xfrm>
          <a:prstGeom prst="rect">
            <a:avLst/>
          </a:prstGeom>
          <a:noFill/>
        </p:spPr>
        <p:txBody>
          <a:bodyPr wrap="none" lIns="91440" tIns="45720" rIns="91440" bIns="4572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3600" b="1" cap="none" spc="0">
                <a:ln w="22225">
                  <a:solidFill>
                    <a:schemeClr val="accent2"/>
                  </a:solidFill>
                  <a:prstDash val="solid"/>
                </a:ln>
                <a:solidFill>
                  <a:schemeClr val="accent2">
                    <a:lumMod val="40000"/>
                    <a:lumOff val="60000"/>
                  </a:schemeClr>
                </a:solidFill>
                <a:effectLst/>
              </a:rPr>
              <a:t>1. </a:t>
            </a:r>
            <a:r>
              <a:rPr lang="fi-FI" sz="3600" b="1" cap="none" spc="0" err="1">
                <a:ln w="22225">
                  <a:solidFill>
                    <a:schemeClr val="accent2"/>
                  </a:solidFill>
                  <a:prstDash val="solid"/>
                </a:ln>
                <a:solidFill>
                  <a:schemeClr val="accent2">
                    <a:lumMod val="40000"/>
                    <a:lumOff val="60000"/>
                  </a:schemeClr>
                </a:solidFill>
                <a:effectLst/>
              </a:rPr>
              <a:t>lk</a:t>
            </a:r>
            <a:endParaRPr lang="fi-FI" sz="3600" b="1" cap="none" spc="0">
              <a:ln w="22225">
                <a:solidFill>
                  <a:schemeClr val="accent2"/>
                </a:solidFill>
                <a:prstDash val="solid"/>
              </a:ln>
              <a:solidFill>
                <a:schemeClr val="accent2">
                  <a:lumMod val="40000"/>
                  <a:lumOff val="60000"/>
                </a:schemeClr>
              </a:solidFill>
              <a:effectLst/>
            </a:endParaRPr>
          </a:p>
        </p:txBody>
      </p:sp>
      <p:sp>
        <p:nvSpPr>
          <p:cNvPr id="6" name="Tekstiruutu 2">
            <a:extLst>
              <a:ext uri="{FF2B5EF4-FFF2-40B4-BE49-F238E27FC236}">
                <a16:creationId xmlns:a16="http://schemas.microsoft.com/office/drawing/2014/main" id="{67BE3537-9397-4955-AB0B-F377E173B04D}"/>
              </a:ext>
            </a:extLst>
          </p:cNvPr>
          <p:cNvSpPr txBox="1"/>
          <p:nvPr/>
        </p:nvSpPr>
        <p:spPr>
          <a:xfrm>
            <a:off x="1805115" y="2011707"/>
            <a:ext cx="2147582"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i-FI" sz="2000"/>
              <a:t>englanti (A1-kieli) </a:t>
            </a:r>
          </a:p>
        </p:txBody>
      </p:sp>
      <p:sp>
        <p:nvSpPr>
          <p:cNvPr id="7" name="Suorakulmio 6">
            <a:extLst>
              <a:ext uri="{FF2B5EF4-FFF2-40B4-BE49-F238E27FC236}">
                <a16:creationId xmlns:a16="http://schemas.microsoft.com/office/drawing/2014/main" id="{05D51E48-91D2-4AC9-80DC-55532FAACF53}"/>
              </a:ext>
            </a:extLst>
          </p:cNvPr>
          <p:cNvSpPr/>
          <p:nvPr/>
        </p:nvSpPr>
        <p:spPr>
          <a:xfrm>
            <a:off x="453119" y="2764692"/>
            <a:ext cx="981359" cy="646331"/>
          </a:xfrm>
          <a:prstGeom prst="rect">
            <a:avLst/>
          </a:prstGeom>
          <a:noFill/>
        </p:spPr>
        <p:txBody>
          <a:bodyPr wrap="none" lIns="91440" tIns="45720" rIns="91440" bIns="4572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3600" b="1" cap="none" spc="0">
                <a:ln w="22225">
                  <a:solidFill>
                    <a:schemeClr val="accent3"/>
                  </a:solidFill>
                  <a:prstDash val="solid"/>
                </a:ln>
                <a:solidFill>
                  <a:schemeClr val="accent3"/>
                </a:solidFill>
                <a:effectLst/>
              </a:rPr>
              <a:t>3. </a:t>
            </a:r>
            <a:r>
              <a:rPr lang="fi-FI" sz="3600" b="1" cap="none" spc="0" err="1">
                <a:ln w="22225">
                  <a:solidFill>
                    <a:schemeClr val="accent3"/>
                  </a:solidFill>
                  <a:prstDash val="solid"/>
                </a:ln>
                <a:solidFill>
                  <a:schemeClr val="accent3"/>
                </a:solidFill>
                <a:effectLst/>
              </a:rPr>
              <a:t>lk</a:t>
            </a:r>
            <a:endParaRPr lang="fi-FI" sz="3600" b="1" cap="none" spc="0">
              <a:ln w="22225">
                <a:solidFill>
                  <a:schemeClr val="accent3"/>
                </a:solidFill>
                <a:prstDash val="solid"/>
              </a:ln>
              <a:solidFill>
                <a:schemeClr val="accent3"/>
              </a:solidFill>
              <a:effectLst/>
            </a:endParaRPr>
          </a:p>
        </p:txBody>
      </p:sp>
      <p:sp>
        <p:nvSpPr>
          <p:cNvPr id="8" name="Tekstiruutu 4">
            <a:extLst>
              <a:ext uri="{FF2B5EF4-FFF2-40B4-BE49-F238E27FC236}">
                <a16:creationId xmlns:a16="http://schemas.microsoft.com/office/drawing/2014/main" id="{F5F536DC-F4A3-49E4-AC7F-5F677BD3C928}"/>
              </a:ext>
            </a:extLst>
          </p:cNvPr>
          <p:cNvSpPr txBox="1"/>
          <p:nvPr/>
        </p:nvSpPr>
        <p:spPr>
          <a:xfrm>
            <a:off x="1742124" y="2871846"/>
            <a:ext cx="4152839" cy="707886"/>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i-FI" sz="2000" b="1" u="sng" dirty="0"/>
              <a:t>vapaaehtoinen vieras kieli, </a:t>
            </a:r>
          </a:p>
          <a:p>
            <a:r>
              <a:rPr lang="fi-FI" sz="2000" b="1" u="sng" dirty="0"/>
              <a:t>A2-kieli: espanja tai saksa</a:t>
            </a:r>
          </a:p>
        </p:txBody>
      </p:sp>
      <p:sp>
        <p:nvSpPr>
          <p:cNvPr id="9" name="Suorakulmio 8">
            <a:extLst>
              <a:ext uri="{FF2B5EF4-FFF2-40B4-BE49-F238E27FC236}">
                <a16:creationId xmlns:a16="http://schemas.microsoft.com/office/drawing/2014/main" id="{0913AFCA-49D8-4FB6-A2D9-DE925EBB8389}"/>
              </a:ext>
            </a:extLst>
          </p:cNvPr>
          <p:cNvSpPr/>
          <p:nvPr/>
        </p:nvSpPr>
        <p:spPr>
          <a:xfrm>
            <a:off x="496716" y="4083736"/>
            <a:ext cx="981359" cy="646331"/>
          </a:xfrm>
          <a:prstGeom prst="rect">
            <a:avLst/>
          </a:prstGeom>
          <a:noFill/>
        </p:spPr>
        <p:txBody>
          <a:bodyPr wrap="none" lIns="91440" tIns="45720" rIns="91440" bIns="4572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3600" b="1">
                <a:ln w="22225">
                  <a:solidFill>
                    <a:schemeClr val="accent2"/>
                  </a:solidFill>
                  <a:prstDash val="solid"/>
                </a:ln>
                <a:solidFill>
                  <a:schemeClr val="accent2">
                    <a:lumMod val="40000"/>
                    <a:lumOff val="60000"/>
                  </a:schemeClr>
                </a:solidFill>
              </a:rPr>
              <a:t>6</a:t>
            </a:r>
            <a:r>
              <a:rPr lang="fi-FI" sz="3600" b="1" cap="none" spc="0">
                <a:ln w="22225">
                  <a:solidFill>
                    <a:schemeClr val="accent2"/>
                  </a:solidFill>
                  <a:prstDash val="solid"/>
                </a:ln>
                <a:solidFill>
                  <a:schemeClr val="accent2">
                    <a:lumMod val="40000"/>
                    <a:lumOff val="60000"/>
                  </a:schemeClr>
                </a:solidFill>
                <a:effectLst/>
              </a:rPr>
              <a:t>. </a:t>
            </a:r>
            <a:r>
              <a:rPr lang="fi-FI" sz="3600" b="1" cap="none" spc="0" err="1">
                <a:ln w="22225">
                  <a:solidFill>
                    <a:schemeClr val="accent2"/>
                  </a:solidFill>
                  <a:prstDash val="solid"/>
                </a:ln>
                <a:solidFill>
                  <a:schemeClr val="accent2">
                    <a:lumMod val="40000"/>
                    <a:lumOff val="60000"/>
                  </a:schemeClr>
                </a:solidFill>
                <a:effectLst/>
              </a:rPr>
              <a:t>lk</a:t>
            </a:r>
            <a:endParaRPr lang="fi-FI" sz="3600" b="1" cap="none" spc="0">
              <a:ln w="22225">
                <a:solidFill>
                  <a:schemeClr val="accent2"/>
                </a:solidFill>
                <a:prstDash val="solid"/>
              </a:ln>
              <a:solidFill>
                <a:schemeClr val="accent2">
                  <a:lumMod val="40000"/>
                  <a:lumOff val="60000"/>
                </a:schemeClr>
              </a:solidFill>
              <a:effectLst/>
            </a:endParaRPr>
          </a:p>
        </p:txBody>
      </p:sp>
      <p:sp>
        <p:nvSpPr>
          <p:cNvPr id="10" name="Tekstiruutu 6">
            <a:extLst>
              <a:ext uri="{FF2B5EF4-FFF2-40B4-BE49-F238E27FC236}">
                <a16:creationId xmlns:a16="http://schemas.microsoft.com/office/drawing/2014/main" id="{EF9AE424-F61B-4017-8F3B-CA7250130FC7}"/>
              </a:ext>
            </a:extLst>
          </p:cNvPr>
          <p:cNvSpPr txBox="1"/>
          <p:nvPr/>
        </p:nvSpPr>
        <p:spPr>
          <a:xfrm>
            <a:off x="1731291" y="4153009"/>
            <a:ext cx="2845084" cy="707886"/>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i-FI" sz="2000"/>
              <a:t>toinen kotimainen kieli eli ruotsi</a:t>
            </a:r>
            <a:endParaRPr lang="fi-FI" sz="2000">
              <a:cs typeface="Calibri"/>
            </a:endParaRPr>
          </a:p>
        </p:txBody>
      </p:sp>
      <p:sp>
        <p:nvSpPr>
          <p:cNvPr id="11" name="Suorakulmio 10">
            <a:extLst>
              <a:ext uri="{FF2B5EF4-FFF2-40B4-BE49-F238E27FC236}">
                <a16:creationId xmlns:a16="http://schemas.microsoft.com/office/drawing/2014/main" id="{5164D2A2-4DA7-4787-83D8-217A3C6A5CC7}"/>
              </a:ext>
            </a:extLst>
          </p:cNvPr>
          <p:cNvSpPr/>
          <p:nvPr/>
        </p:nvSpPr>
        <p:spPr>
          <a:xfrm>
            <a:off x="-40419" y="5329514"/>
            <a:ext cx="3249426" cy="646331"/>
          </a:xfrm>
          <a:prstGeom prst="rect">
            <a:avLst/>
          </a:prstGeom>
          <a:noFill/>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3600" b="1" dirty="0">
                <a:ln w="22225">
                  <a:solidFill>
                    <a:schemeClr val="accent3"/>
                  </a:solidFill>
                  <a:prstDash val="solid"/>
                </a:ln>
                <a:solidFill>
                  <a:schemeClr val="accent3"/>
                </a:solidFill>
              </a:rPr>
              <a:t>8</a:t>
            </a:r>
            <a:r>
              <a:rPr lang="fi-FI" sz="3600" b="1" cap="none" spc="0" dirty="0">
                <a:ln w="22225">
                  <a:solidFill>
                    <a:schemeClr val="accent3"/>
                  </a:solidFill>
                  <a:prstDash val="solid"/>
                </a:ln>
                <a:solidFill>
                  <a:schemeClr val="accent3"/>
                </a:solidFill>
                <a:effectLst/>
              </a:rPr>
              <a:t>.</a:t>
            </a:r>
            <a:r>
              <a:rPr lang="fi-FI" sz="3600" b="1" dirty="0">
                <a:ln w="22225">
                  <a:solidFill>
                    <a:schemeClr val="accent3"/>
                  </a:solidFill>
                  <a:prstDash val="solid"/>
                </a:ln>
                <a:solidFill>
                  <a:schemeClr val="accent3"/>
                </a:solidFill>
              </a:rPr>
              <a:t> </a:t>
            </a:r>
            <a:r>
              <a:rPr lang="fi-FI" sz="3600" b="1" cap="none" spc="0" dirty="0" err="1">
                <a:ln w="22225">
                  <a:solidFill>
                    <a:schemeClr val="accent3"/>
                  </a:solidFill>
                  <a:prstDash val="solid"/>
                </a:ln>
                <a:solidFill>
                  <a:schemeClr val="accent3"/>
                </a:solidFill>
                <a:effectLst/>
              </a:rPr>
              <a:t>lk</a:t>
            </a:r>
            <a:r>
              <a:rPr lang="fi-FI" sz="3600" b="1" dirty="0">
                <a:ln w="22225">
                  <a:solidFill>
                    <a:schemeClr val="accent3"/>
                  </a:solidFill>
                  <a:prstDash val="solid"/>
                </a:ln>
                <a:solidFill>
                  <a:schemeClr val="accent3"/>
                </a:solidFill>
              </a:rPr>
              <a:t> tai 9. </a:t>
            </a:r>
            <a:r>
              <a:rPr lang="fi-FI" sz="3600" b="1" dirty="0" err="1">
                <a:ln w="22225">
                  <a:solidFill>
                    <a:schemeClr val="accent3"/>
                  </a:solidFill>
                  <a:prstDash val="solid"/>
                </a:ln>
                <a:solidFill>
                  <a:schemeClr val="accent3"/>
                </a:solidFill>
              </a:rPr>
              <a:t>lk</a:t>
            </a:r>
            <a:endParaRPr lang="fi-FI" sz="3600" b="1" cap="none" spc="0" dirty="0" err="1">
              <a:ln w="22225">
                <a:solidFill>
                  <a:schemeClr val="accent3"/>
                </a:solidFill>
                <a:prstDash val="solid"/>
              </a:ln>
              <a:solidFill>
                <a:schemeClr val="accent3"/>
              </a:solidFill>
              <a:effectLst/>
            </a:endParaRPr>
          </a:p>
        </p:txBody>
      </p:sp>
      <p:sp>
        <p:nvSpPr>
          <p:cNvPr id="12" name="Tekstiruutu 8">
            <a:extLst>
              <a:ext uri="{FF2B5EF4-FFF2-40B4-BE49-F238E27FC236}">
                <a16:creationId xmlns:a16="http://schemas.microsoft.com/office/drawing/2014/main" id="{559CC69D-5555-45EF-B735-C66DBBF30A7C}"/>
              </a:ext>
            </a:extLst>
          </p:cNvPr>
          <p:cNvSpPr txBox="1"/>
          <p:nvPr/>
        </p:nvSpPr>
        <p:spPr>
          <a:xfrm>
            <a:off x="3360264" y="5331531"/>
            <a:ext cx="4024420" cy="1323439"/>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i-FI" sz="2000" dirty="0"/>
              <a:t>Valinnaisen vieraan kielen alkeet 1h/vko (yhden lukuvuoden ajan): espanja tai saksa</a:t>
            </a:r>
          </a:p>
        </p:txBody>
      </p:sp>
      <p:sp>
        <p:nvSpPr>
          <p:cNvPr id="14" name="Tekstiruutu 13">
            <a:extLst>
              <a:ext uri="{FF2B5EF4-FFF2-40B4-BE49-F238E27FC236}">
                <a16:creationId xmlns:a16="http://schemas.microsoft.com/office/drawing/2014/main" id="{E73DC6F0-E825-0028-0C27-56CB6D36088F}"/>
              </a:ext>
            </a:extLst>
          </p:cNvPr>
          <p:cNvSpPr txBox="1"/>
          <p:nvPr/>
        </p:nvSpPr>
        <p:spPr>
          <a:xfrm>
            <a:off x="6659521" y="2634355"/>
            <a:ext cx="5404939" cy="15234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sz="4900" dirty="0">
                <a:solidFill>
                  <a:srgbClr val="262626"/>
                </a:solidFill>
                <a:latin typeface="Rockwell Condensed"/>
              </a:rPr>
              <a:t>Kielivalinta tehdään </a:t>
            </a:r>
            <a:endParaRPr lang="fi-FI" dirty="0">
              <a:solidFill>
                <a:srgbClr val="000000"/>
              </a:solidFill>
              <a:latin typeface="Rockwell" panose="02060603020205020403"/>
            </a:endParaRPr>
          </a:p>
          <a:p>
            <a:r>
              <a:rPr lang="fi-FI" sz="4400" dirty="0">
                <a:solidFill>
                  <a:srgbClr val="034B63"/>
                </a:solidFill>
                <a:latin typeface="Rockwell Condensed"/>
              </a:rPr>
              <a:t>3. – 14.3.2025</a:t>
            </a:r>
            <a:endParaRPr lang="fi-FI"/>
          </a:p>
        </p:txBody>
      </p:sp>
    </p:spTree>
    <p:extLst>
      <p:ext uri="{BB962C8B-B14F-4D97-AF65-F5344CB8AC3E}">
        <p14:creationId xmlns:p14="http://schemas.microsoft.com/office/powerpoint/2010/main" val="2759461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1">
            <a:extLst>
              <a:ext uri="{FF2B5EF4-FFF2-40B4-BE49-F238E27FC236}">
                <a16:creationId xmlns:a16="http://schemas.microsoft.com/office/drawing/2014/main" id="{B0A47915-E906-4921-B8D2-FD269078931E}"/>
              </a:ext>
            </a:extLst>
          </p:cNvPr>
          <p:cNvSpPr>
            <a:spLocks noGrp="1"/>
          </p:cNvSpPr>
          <p:nvPr/>
        </p:nvSpPr>
        <p:spPr>
          <a:xfrm>
            <a:off x="1295402" y="982132"/>
            <a:ext cx="9601196" cy="1303867"/>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i-FI" dirty="0">
                <a:cs typeface="Calibri Light"/>
              </a:rPr>
              <a:t>A2-kielen tuntijako</a:t>
            </a:r>
            <a:endParaRPr lang="fi-FI" dirty="0"/>
          </a:p>
        </p:txBody>
      </p:sp>
      <p:graphicFrame>
        <p:nvGraphicFramePr>
          <p:cNvPr id="7" name="Taulukko 6">
            <a:extLst>
              <a:ext uri="{FF2B5EF4-FFF2-40B4-BE49-F238E27FC236}">
                <a16:creationId xmlns:a16="http://schemas.microsoft.com/office/drawing/2014/main" id="{6B7D03F5-D983-273C-F185-9E2269C4089F}"/>
              </a:ext>
            </a:extLst>
          </p:cNvPr>
          <p:cNvGraphicFramePr>
            <a:graphicFrameLocks noGrp="1"/>
          </p:cNvGraphicFramePr>
          <p:nvPr>
            <p:extLst>
              <p:ext uri="{D42A27DB-BD31-4B8C-83A1-F6EECF244321}">
                <p14:modId xmlns:p14="http://schemas.microsoft.com/office/powerpoint/2010/main" val="2105947704"/>
              </p:ext>
            </p:extLst>
          </p:nvPr>
        </p:nvGraphicFramePr>
        <p:xfrm>
          <a:off x="1328737" y="2281959"/>
          <a:ext cx="9534523" cy="3009900"/>
        </p:xfrm>
        <a:graphic>
          <a:graphicData uri="http://schemas.openxmlformats.org/drawingml/2006/table">
            <a:tbl>
              <a:tblPr bandRow="1">
                <a:tableStyleId>{5C22544A-7EE6-4342-B048-85BDC9FD1C3A}</a:tableStyleId>
              </a:tblPr>
              <a:tblGrid>
                <a:gridCol w="1674090">
                  <a:extLst>
                    <a:ext uri="{9D8B030D-6E8A-4147-A177-3AD203B41FA5}">
                      <a16:colId xmlns:a16="http://schemas.microsoft.com/office/drawing/2014/main" val="3266796283"/>
                    </a:ext>
                  </a:extLst>
                </a:gridCol>
                <a:gridCol w="745259">
                  <a:extLst>
                    <a:ext uri="{9D8B030D-6E8A-4147-A177-3AD203B41FA5}">
                      <a16:colId xmlns:a16="http://schemas.microsoft.com/office/drawing/2014/main" val="2169835764"/>
                    </a:ext>
                  </a:extLst>
                </a:gridCol>
                <a:gridCol w="657225">
                  <a:extLst>
                    <a:ext uri="{9D8B030D-6E8A-4147-A177-3AD203B41FA5}">
                      <a16:colId xmlns:a16="http://schemas.microsoft.com/office/drawing/2014/main" val="3181382757"/>
                    </a:ext>
                  </a:extLst>
                </a:gridCol>
                <a:gridCol w="714375">
                  <a:extLst>
                    <a:ext uri="{9D8B030D-6E8A-4147-A177-3AD203B41FA5}">
                      <a16:colId xmlns:a16="http://schemas.microsoft.com/office/drawing/2014/main" val="227742491"/>
                    </a:ext>
                  </a:extLst>
                </a:gridCol>
                <a:gridCol w="714375">
                  <a:extLst>
                    <a:ext uri="{9D8B030D-6E8A-4147-A177-3AD203B41FA5}">
                      <a16:colId xmlns:a16="http://schemas.microsoft.com/office/drawing/2014/main" val="3847248155"/>
                    </a:ext>
                  </a:extLst>
                </a:gridCol>
                <a:gridCol w="723900">
                  <a:extLst>
                    <a:ext uri="{9D8B030D-6E8A-4147-A177-3AD203B41FA5}">
                      <a16:colId xmlns:a16="http://schemas.microsoft.com/office/drawing/2014/main" val="2450967573"/>
                    </a:ext>
                  </a:extLst>
                </a:gridCol>
                <a:gridCol w="714375">
                  <a:extLst>
                    <a:ext uri="{9D8B030D-6E8A-4147-A177-3AD203B41FA5}">
                      <a16:colId xmlns:a16="http://schemas.microsoft.com/office/drawing/2014/main" val="1764000309"/>
                    </a:ext>
                  </a:extLst>
                </a:gridCol>
                <a:gridCol w="714375">
                  <a:extLst>
                    <a:ext uri="{9D8B030D-6E8A-4147-A177-3AD203B41FA5}">
                      <a16:colId xmlns:a16="http://schemas.microsoft.com/office/drawing/2014/main" val="3785472091"/>
                    </a:ext>
                  </a:extLst>
                </a:gridCol>
                <a:gridCol w="714375">
                  <a:extLst>
                    <a:ext uri="{9D8B030D-6E8A-4147-A177-3AD203B41FA5}">
                      <a16:colId xmlns:a16="http://schemas.microsoft.com/office/drawing/2014/main" val="3329170839"/>
                    </a:ext>
                  </a:extLst>
                </a:gridCol>
                <a:gridCol w="723900">
                  <a:extLst>
                    <a:ext uri="{9D8B030D-6E8A-4147-A177-3AD203B41FA5}">
                      <a16:colId xmlns:a16="http://schemas.microsoft.com/office/drawing/2014/main" val="1255330730"/>
                    </a:ext>
                  </a:extLst>
                </a:gridCol>
                <a:gridCol w="1438274">
                  <a:extLst>
                    <a:ext uri="{9D8B030D-6E8A-4147-A177-3AD203B41FA5}">
                      <a16:colId xmlns:a16="http://schemas.microsoft.com/office/drawing/2014/main" val="3536496583"/>
                    </a:ext>
                  </a:extLst>
                </a:gridCol>
              </a:tblGrid>
              <a:tr h="857250">
                <a:tc>
                  <a:txBody>
                    <a:bodyPr/>
                    <a:lstStyle/>
                    <a:p>
                      <a:pPr algn="ctr" fontAlgn="auto">
                        <a:lnSpc>
                          <a:spcPts val="2175"/>
                        </a:lnSpc>
                      </a:pPr>
                      <a:endParaRPr lang="fi-FI" sz="1800" b="1">
                        <a:solidFill>
                          <a:srgbClr val="FFFFFF"/>
                        </a:solidFill>
                        <a:effectLst/>
                        <a:latin typeface="Garamond" panose="02020404030301010803" pitchFamily="18"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8194" cap="flat" cmpd="sng" algn="ctr">
                      <a:solidFill>
                        <a:srgbClr val="FFFFFF"/>
                      </a:solidFill>
                      <a:prstDash val="solid"/>
                      <a:round/>
                      <a:headEnd type="none" w="med" len="med"/>
                      <a:tailEnd type="none" w="med" len="med"/>
                    </a:lnB>
                    <a:solidFill>
                      <a:srgbClr val="83992A"/>
                    </a:solidFill>
                  </a:tcPr>
                </a:tc>
                <a:tc>
                  <a:txBody>
                    <a:bodyPr/>
                    <a:lstStyle/>
                    <a:p>
                      <a:pPr algn="ctr" fontAlgn="base">
                        <a:lnSpc>
                          <a:spcPts val="2175"/>
                        </a:lnSpc>
                      </a:pPr>
                      <a:r>
                        <a:rPr lang="fi-FI" sz="1800" b="1" dirty="0">
                          <a:solidFill>
                            <a:srgbClr val="FFFFFF"/>
                          </a:solidFill>
                          <a:effectLst/>
                          <a:latin typeface="Garamond"/>
                        </a:rPr>
                        <a:t>1 </a:t>
                      </a:r>
                      <a:r>
                        <a:rPr lang="fi-FI" sz="1800" b="1" dirty="0" err="1">
                          <a:solidFill>
                            <a:srgbClr val="FFFFFF"/>
                          </a:solidFill>
                          <a:effectLst/>
                          <a:latin typeface="Garamond"/>
                        </a:rPr>
                        <a:t>lk</a:t>
                      </a:r>
                      <a:endParaRPr lang="fi-FI" b="1" dirty="0" err="1">
                        <a:solidFill>
                          <a:srgbClr val="FFFFFF"/>
                        </a:solidFill>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8194" cap="flat" cmpd="sng" algn="ctr">
                      <a:solidFill>
                        <a:srgbClr val="FFFFFF"/>
                      </a:solidFill>
                      <a:prstDash val="solid"/>
                      <a:round/>
                      <a:headEnd type="none" w="med" len="med"/>
                      <a:tailEnd type="none" w="med" len="med"/>
                    </a:lnB>
                    <a:solidFill>
                      <a:srgbClr val="83992A"/>
                    </a:solidFill>
                  </a:tcPr>
                </a:tc>
                <a:tc>
                  <a:txBody>
                    <a:bodyPr/>
                    <a:lstStyle/>
                    <a:p>
                      <a:pPr algn="ctr" fontAlgn="base">
                        <a:lnSpc>
                          <a:spcPts val="2175"/>
                        </a:lnSpc>
                      </a:pPr>
                      <a:r>
                        <a:rPr lang="fi-FI" sz="1800" b="1" dirty="0">
                          <a:solidFill>
                            <a:srgbClr val="FFFFFF"/>
                          </a:solidFill>
                          <a:effectLst/>
                          <a:latin typeface="Garamond"/>
                        </a:rPr>
                        <a:t>2 </a:t>
                      </a:r>
                      <a:r>
                        <a:rPr lang="fi-FI" sz="1800" b="1" dirty="0" err="1">
                          <a:solidFill>
                            <a:srgbClr val="FFFFFF"/>
                          </a:solidFill>
                          <a:effectLst/>
                          <a:latin typeface="Garamond"/>
                        </a:rPr>
                        <a:t>lk</a:t>
                      </a:r>
                      <a:endParaRPr lang="fi-FI" b="1" dirty="0" err="1">
                        <a:solidFill>
                          <a:srgbClr val="FFFFFF"/>
                        </a:solidFill>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8194" cap="flat" cmpd="sng" algn="ctr">
                      <a:solidFill>
                        <a:srgbClr val="FFFFFF"/>
                      </a:solidFill>
                      <a:prstDash val="solid"/>
                      <a:round/>
                      <a:headEnd type="none" w="med" len="med"/>
                      <a:tailEnd type="none" w="med" len="med"/>
                    </a:lnB>
                    <a:solidFill>
                      <a:srgbClr val="83992A"/>
                    </a:solidFill>
                  </a:tcPr>
                </a:tc>
                <a:tc>
                  <a:txBody>
                    <a:bodyPr/>
                    <a:lstStyle/>
                    <a:p>
                      <a:pPr algn="ctr" fontAlgn="base">
                        <a:lnSpc>
                          <a:spcPts val="2175"/>
                        </a:lnSpc>
                      </a:pPr>
                      <a:r>
                        <a:rPr lang="fi-FI" sz="1800" b="1" dirty="0">
                          <a:solidFill>
                            <a:srgbClr val="FFFFFF"/>
                          </a:solidFill>
                          <a:effectLst/>
                          <a:latin typeface="Garamond"/>
                        </a:rPr>
                        <a:t>3 </a:t>
                      </a:r>
                      <a:r>
                        <a:rPr lang="fi-FI" sz="1800" b="1" dirty="0" err="1">
                          <a:solidFill>
                            <a:srgbClr val="FFFFFF"/>
                          </a:solidFill>
                          <a:effectLst/>
                          <a:latin typeface="Garamond"/>
                        </a:rPr>
                        <a:t>lk</a:t>
                      </a:r>
                      <a:endParaRPr lang="fi-FI" b="1" dirty="0" err="1">
                        <a:solidFill>
                          <a:srgbClr val="FFFFFF"/>
                        </a:solidFill>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8194" cap="flat" cmpd="sng" algn="ctr">
                      <a:solidFill>
                        <a:srgbClr val="FFFFFF"/>
                      </a:solidFill>
                      <a:prstDash val="solid"/>
                      <a:round/>
                      <a:headEnd type="none" w="med" len="med"/>
                      <a:tailEnd type="none" w="med" len="med"/>
                    </a:lnB>
                    <a:solidFill>
                      <a:srgbClr val="83992A"/>
                    </a:solidFill>
                  </a:tcPr>
                </a:tc>
                <a:tc>
                  <a:txBody>
                    <a:bodyPr/>
                    <a:lstStyle/>
                    <a:p>
                      <a:pPr algn="ctr" fontAlgn="base">
                        <a:lnSpc>
                          <a:spcPts val="2175"/>
                        </a:lnSpc>
                      </a:pPr>
                      <a:r>
                        <a:rPr lang="fi-FI" sz="1800" b="1" dirty="0">
                          <a:solidFill>
                            <a:srgbClr val="FFFFFF"/>
                          </a:solidFill>
                          <a:effectLst/>
                          <a:latin typeface="Garamond"/>
                        </a:rPr>
                        <a:t>4 </a:t>
                      </a:r>
                      <a:r>
                        <a:rPr lang="fi-FI" sz="1800" b="1" dirty="0" err="1">
                          <a:solidFill>
                            <a:srgbClr val="FFFFFF"/>
                          </a:solidFill>
                          <a:effectLst/>
                          <a:latin typeface="Garamond"/>
                        </a:rPr>
                        <a:t>lk</a:t>
                      </a:r>
                      <a:r>
                        <a:rPr lang="fi-FI" sz="1800" b="1" dirty="0">
                          <a:solidFill>
                            <a:srgbClr val="FFFFFF"/>
                          </a:solidFill>
                          <a:effectLst/>
                          <a:latin typeface="Garamond"/>
                        </a:rPr>
                        <a:t> </a:t>
                      </a:r>
                      <a:endParaRPr lang="fi-FI" b="1" dirty="0">
                        <a:solidFill>
                          <a:srgbClr val="FFFFFF"/>
                        </a:solidFill>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8194" cap="flat" cmpd="sng" algn="ctr">
                      <a:solidFill>
                        <a:srgbClr val="FFFFFF"/>
                      </a:solidFill>
                      <a:prstDash val="solid"/>
                      <a:round/>
                      <a:headEnd type="none" w="med" len="med"/>
                      <a:tailEnd type="none" w="med" len="med"/>
                    </a:lnB>
                    <a:solidFill>
                      <a:srgbClr val="83992A"/>
                    </a:solidFill>
                  </a:tcPr>
                </a:tc>
                <a:tc>
                  <a:txBody>
                    <a:bodyPr/>
                    <a:lstStyle/>
                    <a:p>
                      <a:pPr algn="ctr" fontAlgn="base">
                        <a:lnSpc>
                          <a:spcPts val="2175"/>
                        </a:lnSpc>
                      </a:pPr>
                      <a:r>
                        <a:rPr lang="fi-FI" sz="1800" b="1" dirty="0">
                          <a:solidFill>
                            <a:srgbClr val="FFFFFF"/>
                          </a:solidFill>
                          <a:effectLst/>
                          <a:latin typeface="Garamond"/>
                        </a:rPr>
                        <a:t>5 </a:t>
                      </a:r>
                      <a:r>
                        <a:rPr lang="fi-FI" sz="1800" b="1" dirty="0" err="1">
                          <a:solidFill>
                            <a:srgbClr val="FFFFFF"/>
                          </a:solidFill>
                          <a:effectLst/>
                          <a:latin typeface="Garamond"/>
                        </a:rPr>
                        <a:t>lk</a:t>
                      </a:r>
                      <a:endParaRPr lang="fi-FI" b="1" dirty="0" err="1">
                        <a:solidFill>
                          <a:srgbClr val="FFFFFF"/>
                        </a:solidFill>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8194" cap="flat" cmpd="sng" algn="ctr">
                      <a:solidFill>
                        <a:srgbClr val="FFFFFF"/>
                      </a:solidFill>
                      <a:prstDash val="solid"/>
                      <a:round/>
                      <a:headEnd type="none" w="med" len="med"/>
                      <a:tailEnd type="none" w="med" len="med"/>
                    </a:lnB>
                    <a:solidFill>
                      <a:srgbClr val="83992A"/>
                    </a:solidFill>
                  </a:tcPr>
                </a:tc>
                <a:tc>
                  <a:txBody>
                    <a:bodyPr/>
                    <a:lstStyle/>
                    <a:p>
                      <a:pPr algn="ctr" fontAlgn="base">
                        <a:lnSpc>
                          <a:spcPts val="2175"/>
                        </a:lnSpc>
                      </a:pPr>
                      <a:r>
                        <a:rPr lang="fi-FI" sz="1800" b="1" dirty="0">
                          <a:solidFill>
                            <a:srgbClr val="FFFFFF"/>
                          </a:solidFill>
                          <a:effectLst/>
                          <a:latin typeface="Garamond"/>
                        </a:rPr>
                        <a:t>6 </a:t>
                      </a:r>
                      <a:r>
                        <a:rPr lang="fi-FI" sz="1800" b="1" dirty="0" err="1">
                          <a:solidFill>
                            <a:srgbClr val="FFFFFF"/>
                          </a:solidFill>
                          <a:effectLst/>
                          <a:latin typeface="Garamond"/>
                        </a:rPr>
                        <a:t>lk</a:t>
                      </a:r>
                      <a:r>
                        <a:rPr lang="fi-FI" sz="1800" b="1" dirty="0">
                          <a:solidFill>
                            <a:srgbClr val="FFFFFF"/>
                          </a:solidFill>
                          <a:effectLst/>
                          <a:latin typeface="Garamond"/>
                        </a:rPr>
                        <a:t> </a:t>
                      </a:r>
                      <a:endParaRPr lang="fi-FI" b="1" dirty="0">
                        <a:solidFill>
                          <a:srgbClr val="FFFFFF"/>
                        </a:solidFill>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8194" cap="flat" cmpd="sng" algn="ctr">
                      <a:solidFill>
                        <a:srgbClr val="FFFFFF"/>
                      </a:solidFill>
                      <a:prstDash val="solid"/>
                      <a:round/>
                      <a:headEnd type="none" w="med" len="med"/>
                      <a:tailEnd type="none" w="med" len="med"/>
                    </a:lnB>
                    <a:solidFill>
                      <a:srgbClr val="83992A"/>
                    </a:solidFill>
                  </a:tcPr>
                </a:tc>
                <a:tc>
                  <a:txBody>
                    <a:bodyPr/>
                    <a:lstStyle/>
                    <a:p>
                      <a:pPr algn="ctr" fontAlgn="base">
                        <a:lnSpc>
                          <a:spcPts val="2175"/>
                        </a:lnSpc>
                      </a:pPr>
                      <a:r>
                        <a:rPr lang="fi-FI" sz="1800" b="1" dirty="0">
                          <a:solidFill>
                            <a:srgbClr val="FFFFFF"/>
                          </a:solidFill>
                          <a:effectLst/>
                          <a:latin typeface="Garamond"/>
                        </a:rPr>
                        <a:t>7 </a:t>
                      </a:r>
                      <a:r>
                        <a:rPr lang="fi-FI" sz="1800" b="1" dirty="0" err="1">
                          <a:solidFill>
                            <a:srgbClr val="FFFFFF"/>
                          </a:solidFill>
                          <a:effectLst/>
                          <a:latin typeface="Garamond"/>
                        </a:rPr>
                        <a:t>lk</a:t>
                      </a:r>
                      <a:r>
                        <a:rPr lang="fi-FI" sz="1800" b="1" dirty="0">
                          <a:solidFill>
                            <a:srgbClr val="FFFFFF"/>
                          </a:solidFill>
                          <a:effectLst/>
                          <a:latin typeface="Garamond"/>
                        </a:rPr>
                        <a:t> </a:t>
                      </a:r>
                      <a:endParaRPr lang="fi-FI" b="1" dirty="0">
                        <a:solidFill>
                          <a:srgbClr val="FFFFFF"/>
                        </a:solidFill>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8194" cap="flat" cmpd="sng" algn="ctr">
                      <a:solidFill>
                        <a:srgbClr val="FFFFFF"/>
                      </a:solidFill>
                      <a:prstDash val="solid"/>
                      <a:round/>
                      <a:headEnd type="none" w="med" len="med"/>
                      <a:tailEnd type="none" w="med" len="med"/>
                    </a:lnB>
                    <a:solidFill>
                      <a:srgbClr val="83992A"/>
                    </a:solidFill>
                  </a:tcPr>
                </a:tc>
                <a:tc>
                  <a:txBody>
                    <a:bodyPr/>
                    <a:lstStyle/>
                    <a:p>
                      <a:pPr algn="ctr" fontAlgn="base">
                        <a:lnSpc>
                          <a:spcPts val="2175"/>
                        </a:lnSpc>
                      </a:pPr>
                      <a:r>
                        <a:rPr lang="fi-FI" sz="1800" b="1" dirty="0">
                          <a:solidFill>
                            <a:srgbClr val="FFFFFF"/>
                          </a:solidFill>
                          <a:effectLst/>
                          <a:latin typeface="Garamond"/>
                        </a:rPr>
                        <a:t>8 </a:t>
                      </a:r>
                      <a:r>
                        <a:rPr lang="fi-FI" sz="1800" b="1" dirty="0" err="1">
                          <a:solidFill>
                            <a:srgbClr val="FFFFFF"/>
                          </a:solidFill>
                          <a:effectLst/>
                          <a:latin typeface="Garamond"/>
                        </a:rPr>
                        <a:t>lk</a:t>
                      </a:r>
                      <a:r>
                        <a:rPr lang="fi-FI" sz="1800" b="1" dirty="0">
                          <a:solidFill>
                            <a:srgbClr val="FFFFFF"/>
                          </a:solidFill>
                          <a:effectLst/>
                          <a:latin typeface="Garamond"/>
                        </a:rPr>
                        <a:t> </a:t>
                      </a:r>
                      <a:endParaRPr lang="fi-FI" b="1" dirty="0">
                        <a:solidFill>
                          <a:srgbClr val="FFFFFF"/>
                        </a:solidFill>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8194" cap="flat" cmpd="sng" algn="ctr">
                      <a:solidFill>
                        <a:srgbClr val="FFFFFF"/>
                      </a:solidFill>
                      <a:prstDash val="solid"/>
                      <a:round/>
                      <a:headEnd type="none" w="med" len="med"/>
                      <a:tailEnd type="none" w="med" len="med"/>
                    </a:lnB>
                    <a:solidFill>
                      <a:srgbClr val="83992A"/>
                    </a:solidFill>
                  </a:tcPr>
                </a:tc>
                <a:tc>
                  <a:txBody>
                    <a:bodyPr/>
                    <a:lstStyle/>
                    <a:p>
                      <a:pPr algn="ctr" fontAlgn="base">
                        <a:lnSpc>
                          <a:spcPts val="2175"/>
                        </a:lnSpc>
                      </a:pPr>
                      <a:r>
                        <a:rPr lang="fi-FI" sz="1800" b="1" dirty="0">
                          <a:solidFill>
                            <a:srgbClr val="FFFFFF"/>
                          </a:solidFill>
                          <a:effectLst/>
                          <a:latin typeface="Garamond"/>
                        </a:rPr>
                        <a:t>9 </a:t>
                      </a:r>
                      <a:r>
                        <a:rPr lang="fi-FI" sz="1800" b="1" dirty="0" err="1">
                          <a:solidFill>
                            <a:srgbClr val="FFFFFF"/>
                          </a:solidFill>
                          <a:effectLst/>
                          <a:latin typeface="Garamond"/>
                        </a:rPr>
                        <a:t>lk</a:t>
                      </a:r>
                      <a:r>
                        <a:rPr lang="fi-FI" sz="1800" b="1" dirty="0">
                          <a:solidFill>
                            <a:srgbClr val="FFFFFF"/>
                          </a:solidFill>
                          <a:effectLst/>
                          <a:latin typeface="Garamond"/>
                        </a:rPr>
                        <a:t> </a:t>
                      </a:r>
                      <a:endParaRPr lang="fi-FI" b="1" dirty="0">
                        <a:solidFill>
                          <a:srgbClr val="FFFFFF"/>
                        </a:solidFill>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8194" cap="flat" cmpd="sng" algn="ctr">
                      <a:solidFill>
                        <a:srgbClr val="FFFFFF"/>
                      </a:solidFill>
                      <a:prstDash val="solid"/>
                      <a:round/>
                      <a:headEnd type="none" w="med" len="med"/>
                      <a:tailEnd type="none" w="med" len="med"/>
                    </a:lnB>
                    <a:solidFill>
                      <a:srgbClr val="83992A"/>
                    </a:solidFill>
                  </a:tcPr>
                </a:tc>
                <a:tc>
                  <a:txBody>
                    <a:bodyPr/>
                    <a:lstStyle/>
                    <a:p>
                      <a:pPr algn="ctr" fontAlgn="base">
                        <a:lnSpc>
                          <a:spcPts val="2175"/>
                        </a:lnSpc>
                      </a:pPr>
                      <a:r>
                        <a:rPr lang="fi-FI" sz="1800" b="1" dirty="0" err="1">
                          <a:solidFill>
                            <a:srgbClr val="FFFFFF"/>
                          </a:solidFill>
                          <a:effectLst/>
                          <a:latin typeface="Garamond"/>
                        </a:rPr>
                        <a:t>Viikkotunnityhteensä</a:t>
                      </a: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8194" cap="flat" cmpd="sng" algn="ctr">
                      <a:solidFill>
                        <a:srgbClr val="FFFFFF"/>
                      </a:solidFill>
                      <a:prstDash val="solid"/>
                      <a:round/>
                      <a:headEnd type="none" w="med" len="med"/>
                      <a:tailEnd type="none" w="med" len="med"/>
                    </a:lnB>
                    <a:solidFill>
                      <a:srgbClr val="83992A"/>
                    </a:solidFill>
                  </a:tcPr>
                </a:tc>
                <a:extLst>
                  <a:ext uri="{0D108BD9-81ED-4DB2-BD59-A6C34878D82A}">
                    <a16:rowId xmlns:a16="http://schemas.microsoft.com/office/drawing/2014/main" val="3614696352"/>
                  </a:ext>
                </a:extLst>
              </a:tr>
              <a:tr h="1076325">
                <a:tc>
                  <a:txBody>
                    <a:bodyPr/>
                    <a:lstStyle/>
                    <a:p>
                      <a:pPr algn="ctr" fontAlgn="base">
                        <a:lnSpc>
                          <a:spcPts val="2175"/>
                        </a:lnSpc>
                      </a:pPr>
                      <a:r>
                        <a:rPr lang="fi-FI" sz="1800" dirty="0">
                          <a:effectLst/>
                          <a:latin typeface="Garamond"/>
                        </a:rPr>
                        <a:t>Lapsi opiskelee A2-kieltä</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1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9DECD"/>
                    </a:solidFill>
                  </a:tcPr>
                </a:tc>
                <a:tc>
                  <a:txBody>
                    <a:bodyPr/>
                    <a:lstStyle/>
                    <a:p>
                      <a:pPr algn="ctr" fontAlgn="base">
                        <a:lnSpc>
                          <a:spcPts val="2175"/>
                        </a:lnSpc>
                      </a:pPr>
                      <a:r>
                        <a:rPr lang="fi-FI" sz="1800" dirty="0">
                          <a:effectLst/>
                          <a:latin typeface="Garamond"/>
                        </a:rPr>
                        <a:t>21</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1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9DECD"/>
                    </a:solidFill>
                  </a:tcPr>
                </a:tc>
                <a:tc>
                  <a:txBody>
                    <a:bodyPr/>
                    <a:lstStyle/>
                    <a:p>
                      <a:pPr algn="ctr" fontAlgn="base">
                        <a:lnSpc>
                          <a:spcPts val="2175"/>
                        </a:lnSpc>
                      </a:pPr>
                      <a:r>
                        <a:rPr lang="fi-FI" sz="1800" dirty="0">
                          <a:effectLst/>
                          <a:latin typeface="Garamond"/>
                        </a:rPr>
                        <a:t>21</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1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9DECD"/>
                    </a:solidFill>
                  </a:tcPr>
                </a:tc>
                <a:tc>
                  <a:txBody>
                    <a:bodyPr/>
                    <a:lstStyle/>
                    <a:p>
                      <a:pPr algn="ctr" fontAlgn="base">
                        <a:lnSpc>
                          <a:spcPts val="2175"/>
                        </a:lnSpc>
                      </a:pPr>
                      <a:r>
                        <a:rPr lang="fi-FI" sz="1800" dirty="0">
                          <a:effectLst/>
                          <a:latin typeface="Garamond"/>
                        </a:rPr>
                        <a:t>24</a:t>
                      </a:r>
                      <a:endParaRPr lang="fi-FI" dirty="0">
                        <a:effectLst/>
                        <a:latin typeface="Garamond"/>
                      </a:endParaRPr>
                    </a:p>
                    <a:p>
                      <a:pPr algn="ctr" fontAlgn="base">
                        <a:lnSpc>
                          <a:spcPts val="2175"/>
                        </a:lnSpc>
                      </a:pPr>
                      <a:r>
                        <a:rPr lang="fi-FI" sz="1800" dirty="0">
                          <a:effectLst/>
                          <a:latin typeface="Garamond"/>
                        </a:rPr>
                        <a:t>(+1)</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1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9DECD"/>
                    </a:solidFill>
                  </a:tcPr>
                </a:tc>
                <a:tc>
                  <a:txBody>
                    <a:bodyPr/>
                    <a:lstStyle/>
                    <a:p>
                      <a:pPr algn="ctr" fontAlgn="base">
                        <a:lnSpc>
                          <a:spcPts val="2175"/>
                        </a:lnSpc>
                      </a:pPr>
                      <a:r>
                        <a:rPr lang="fi-FI" sz="1800" dirty="0">
                          <a:effectLst/>
                          <a:latin typeface="Garamond"/>
                        </a:rPr>
                        <a:t>26</a:t>
                      </a:r>
                      <a:endParaRPr lang="fi-FI" dirty="0">
                        <a:effectLst/>
                        <a:latin typeface="Garamond"/>
                      </a:endParaRPr>
                    </a:p>
                    <a:p>
                      <a:pPr algn="ctr" fontAlgn="base">
                        <a:lnSpc>
                          <a:spcPts val="2175"/>
                        </a:lnSpc>
                      </a:pPr>
                      <a:r>
                        <a:rPr lang="fi-FI" sz="1800" dirty="0">
                          <a:effectLst/>
                          <a:latin typeface="Garamond"/>
                        </a:rPr>
                        <a:t>(+2)</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1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9DECD"/>
                    </a:solidFill>
                  </a:tcPr>
                </a:tc>
                <a:tc>
                  <a:txBody>
                    <a:bodyPr/>
                    <a:lstStyle/>
                    <a:p>
                      <a:pPr algn="ctr" fontAlgn="base">
                        <a:lnSpc>
                          <a:spcPts val="2175"/>
                        </a:lnSpc>
                      </a:pPr>
                      <a:r>
                        <a:rPr lang="fi-FI" sz="1800" dirty="0">
                          <a:effectLst/>
                          <a:latin typeface="Garamond"/>
                        </a:rPr>
                        <a:t>27</a:t>
                      </a:r>
                      <a:endParaRPr lang="fi-FI" dirty="0">
                        <a:effectLst/>
                        <a:latin typeface="Garamond"/>
                      </a:endParaRPr>
                    </a:p>
                    <a:p>
                      <a:pPr algn="ctr" fontAlgn="base">
                        <a:lnSpc>
                          <a:spcPts val="2175"/>
                        </a:lnSpc>
                      </a:pPr>
                      <a:r>
                        <a:rPr lang="fi-FI" sz="1800" dirty="0">
                          <a:effectLst/>
                          <a:latin typeface="Garamond"/>
                        </a:rPr>
                        <a:t>(+2)</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1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9DECD"/>
                    </a:solidFill>
                  </a:tcPr>
                </a:tc>
                <a:tc>
                  <a:txBody>
                    <a:bodyPr/>
                    <a:lstStyle/>
                    <a:p>
                      <a:pPr algn="ctr" fontAlgn="base">
                        <a:lnSpc>
                          <a:spcPts val="2175"/>
                        </a:lnSpc>
                      </a:pPr>
                      <a:r>
                        <a:rPr lang="fi-FI" sz="1800" dirty="0">
                          <a:effectLst/>
                          <a:latin typeface="Garamond"/>
                        </a:rPr>
                        <a:t>28</a:t>
                      </a:r>
                      <a:endParaRPr lang="fi-FI" dirty="0">
                        <a:effectLst/>
                        <a:latin typeface="Garamond"/>
                      </a:endParaRPr>
                    </a:p>
                    <a:p>
                      <a:pPr algn="ctr" fontAlgn="base">
                        <a:lnSpc>
                          <a:spcPts val="2175"/>
                        </a:lnSpc>
                      </a:pPr>
                      <a:r>
                        <a:rPr lang="fi-FI" sz="1800" dirty="0">
                          <a:effectLst/>
                          <a:latin typeface="Garamond"/>
                        </a:rPr>
                        <a:t>(+2)</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1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9DECD"/>
                    </a:solidFill>
                  </a:tcPr>
                </a:tc>
                <a:tc>
                  <a:txBody>
                    <a:bodyPr/>
                    <a:lstStyle/>
                    <a:p>
                      <a:pPr algn="ctr" fontAlgn="base">
                        <a:lnSpc>
                          <a:spcPts val="2175"/>
                        </a:lnSpc>
                      </a:pPr>
                      <a:r>
                        <a:rPr lang="fi-FI" sz="1800" dirty="0">
                          <a:effectLst/>
                          <a:latin typeface="Garamond"/>
                        </a:rPr>
                        <a:t>32</a:t>
                      </a:r>
                      <a:endParaRPr lang="fi-FI" dirty="0">
                        <a:effectLst/>
                        <a:latin typeface="Garamond"/>
                      </a:endParaRPr>
                    </a:p>
                    <a:p>
                      <a:pPr algn="ctr" fontAlgn="base">
                        <a:lnSpc>
                          <a:spcPts val="2175"/>
                        </a:lnSpc>
                      </a:pPr>
                      <a:r>
                        <a:rPr lang="fi-FI" sz="1800" dirty="0">
                          <a:effectLst/>
                          <a:latin typeface="Garamond"/>
                        </a:rPr>
                        <a:t>(+2)</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1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9DECD"/>
                    </a:solidFill>
                  </a:tcPr>
                </a:tc>
                <a:tc>
                  <a:txBody>
                    <a:bodyPr/>
                    <a:lstStyle/>
                    <a:p>
                      <a:pPr algn="ctr" fontAlgn="base">
                        <a:lnSpc>
                          <a:spcPts val="2175"/>
                        </a:lnSpc>
                      </a:pPr>
                      <a:r>
                        <a:rPr lang="fi-FI" sz="1800" dirty="0">
                          <a:effectLst/>
                          <a:latin typeface="Garamond"/>
                        </a:rPr>
                        <a:t>29</a:t>
                      </a:r>
                      <a:endParaRPr lang="fi-FI" dirty="0">
                        <a:effectLst/>
                        <a:latin typeface="Garamond"/>
                      </a:endParaRPr>
                    </a:p>
                    <a:p>
                      <a:pPr algn="ctr" fontAlgn="base">
                        <a:lnSpc>
                          <a:spcPts val="2175"/>
                        </a:lnSpc>
                      </a:pPr>
                      <a:r>
                        <a:rPr lang="fi-FI" sz="1800" dirty="0">
                          <a:effectLst/>
                          <a:latin typeface="Garamond"/>
                        </a:rPr>
                        <a:t>(1)</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1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9DECD"/>
                    </a:solidFill>
                  </a:tcPr>
                </a:tc>
                <a:tc>
                  <a:txBody>
                    <a:bodyPr/>
                    <a:lstStyle/>
                    <a:p>
                      <a:pPr algn="ctr" fontAlgn="base">
                        <a:lnSpc>
                          <a:spcPts val="2175"/>
                        </a:lnSpc>
                      </a:pPr>
                      <a:r>
                        <a:rPr lang="fi-FI" sz="1800" dirty="0">
                          <a:effectLst/>
                          <a:latin typeface="Garamond"/>
                        </a:rPr>
                        <a:t>30</a:t>
                      </a:r>
                      <a:endParaRPr lang="fi-FI" dirty="0">
                        <a:effectLst/>
                        <a:latin typeface="Garamond"/>
                      </a:endParaRPr>
                    </a:p>
                    <a:p>
                      <a:pPr algn="ctr" fontAlgn="base">
                        <a:lnSpc>
                          <a:spcPts val="2175"/>
                        </a:lnSpc>
                      </a:pPr>
                      <a:r>
                        <a:rPr lang="fi-FI" sz="1800" dirty="0">
                          <a:effectLst/>
                          <a:latin typeface="Garamond"/>
                        </a:rPr>
                        <a:t>(2)</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1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9DECD"/>
                    </a:solidFill>
                  </a:tcPr>
                </a:tc>
                <a:tc>
                  <a:txBody>
                    <a:bodyPr/>
                    <a:lstStyle/>
                    <a:p>
                      <a:pPr algn="ctr" fontAlgn="base">
                        <a:lnSpc>
                          <a:spcPts val="2175"/>
                        </a:lnSpc>
                      </a:pPr>
                      <a:r>
                        <a:rPr lang="fi-FI" sz="1800" dirty="0">
                          <a:effectLst/>
                          <a:latin typeface="Garamond"/>
                        </a:rPr>
                        <a:t>238</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81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9DECD"/>
                    </a:solidFill>
                  </a:tcPr>
                </a:tc>
                <a:extLst>
                  <a:ext uri="{0D108BD9-81ED-4DB2-BD59-A6C34878D82A}">
                    <a16:rowId xmlns:a16="http://schemas.microsoft.com/office/drawing/2014/main" val="1037008655"/>
                  </a:ext>
                </a:extLst>
              </a:tr>
              <a:tr h="1076325">
                <a:tc>
                  <a:txBody>
                    <a:bodyPr/>
                    <a:lstStyle/>
                    <a:p>
                      <a:pPr algn="ctr" fontAlgn="base">
                        <a:lnSpc>
                          <a:spcPts val="2175"/>
                        </a:lnSpc>
                      </a:pPr>
                      <a:r>
                        <a:rPr lang="fi-FI" sz="1800" dirty="0">
                          <a:effectLst/>
                          <a:latin typeface="Garamond"/>
                        </a:rPr>
                        <a:t>Lapsi ei opiskele A2-kieltä</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DEFE8"/>
                    </a:solidFill>
                  </a:tcPr>
                </a:tc>
                <a:tc>
                  <a:txBody>
                    <a:bodyPr/>
                    <a:lstStyle/>
                    <a:p>
                      <a:pPr algn="ctr" fontAlgn="base">
                        <a:lnSpc>
                          <a:spcPts val="2175"/>
                        </a:lnSpc>
                      </a:pPr>
                      <a:r>
                        <a:rPr lang="fi-FI" sz="1800" dirty="0">
                          <a:effectLst/>
                          <a:latin typeface="Garamond"/>
                        </a:rPr>
                        <a:t>21</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DEFE8"/>
                    </a:solidFill>
                  </a:tcPr>
                </a:tc>
                <a:tc>
                  <a:txBody>
                    <a:bodyPr/>
                    <a:lstStyle/>
                    <a:p>
                      <a:pPr algn="ctr" fontAlgn="base">
                        <a:lnSpc>
                          <a:spcPts val="2175"/>
                        </a:lnSpc>
                      </a:pPr>
                      <a:r>
                        <a:rPr lang="fi-FI" sz="1800" dirty="0">
                          <a:effectLst/>
                          <a:latin typeface="Garamond"/>
                        </a:rPr>
                        <a:t>21</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DEFE8"/>
                    </a:solidFill>
                  </a:tcPr>
                </a:tc>
                <a:tc>
                  <a:txBody>
                    <a:bodyPr/>
                    <a:lstStyle/>
                    <a:p>
                      <a:pPr algn="ctr" fontAlgn="base">
                        <a:lnSpc>
                          <a:spcPts val="2175"/>
                        </a:lnSpc>
                      </a:pPr>
                      <a:r>
                        <a:rPr lang="fi-FI" sz="1800" dirty="0">
                          <a:effectLst/>
                          <a:latin typeface="Garamond"/>
                        </a:rPr>
                        <a:t>23</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DEFE8"/>
                    </a:solidFill>
                  </a:tcPr>
                </a:tc>
                <a:tc>
                  <a:txBody>
                    <a:bodyPr/>
                    <a:lstStyle/>
                    <a:p>
                      <a:pPr algn="ctr" fontAlgn="base">
                        <a:lnSpc>
                          <a:spcPts val="2175"/>
                        </a:lnSpc>
                      </a:pPr>
                      <a:r>
                        <a:rPr lang="fi-FI" sz="1800" dirty="0">
                          <a:effectLst/>
                          <a:latin typeface="Garamond"/>
                        </a:rPr>
                        <a:t>24</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DEFE8"/>
                    </a:solidFill>
                  </a:tcPr>
                </a:tc>
                <a:tc>
                  <a:txBody>
                    <a:bodyPr/>
                    <a:lstStyle/>
                    <a:p>
                      <a:pPr algn="ctr" fontAlgn="base">
                        <a:lnSpc>
                          <a:spcPts val="2175"/>
                        </a:lnSpc>
                      </a:pPr>
                      <a:r>
                        <a:rPr lang="fi-FI" sz="1800" dirty="0">
                          <a:effectLst/>
                          <a:latin typeface="Garamond"/>
                        </a:rPr>
                        <a:t>25</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DEFE8"/>
                    </a:solidFill>
                  </a:tcPr>
                </a:tc>
                <a:tc>
                  <a:txBody>
                    <a:bodyPr/>
                    <a:lstStyle/>
                    <a:p>
                      <a:pPr algn="ctr" fontAlgn="base">
                        <a:lnSpc>
                          <a:spcPts val="2175"/>
                        </a:lnSpc>
                      </a:pPr>
                      <a:r>
                        <a:rPr lang="fi-FI" sz="1800" dirty="0">
                          <a:effectLst/>
                          <a:latin typeface="Garamond"/>
                        </a:rPr>
                        <a:t>26</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DEFE8"/>
                    </a:solidFill>
                  </a:tcPr>
                </a:tc>
                <a:tc>
                  <a:txBody>
                    <a:bodyPr/>
                    <a:lstStyle/>
                    <a:p>
                      <a:pPr algn="ctr" fontAlgn="base">
                        <a:lnSpc>
                          <a:spcPts val="2175"/>
                        </a:lnSpc>
                      </a:pPr>
                      <a:r>
                        <a:rPr lang="fi-FI" sz="1800" dirty="0">
                          <a:effectLst/>
                          <a:latin typeface="Garamond"/>
                        </a:rPr>
                        <a:t>30</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DEFE8"/>
                    </a:solidFill>
                  </a:tcPr>
                </a:tc>
                <a:tc>
                  <a:txBody>
                    <a:bodyPr/>
                    <a:lstStyle/>
                    <a:p>
                      <a:pPr algn="ctr" fontAlgn="base">
                        <a:lnSpc>
                          <a:spcPts val="2175"/>
                        </a:lnSpc>
                      </a:pPr>
                      <a:r>
                        <a:rPr lang="fi-FI" sz="1800" dirty="0">
                          <a:effectLst/>
                          <a:latin typeface="Garamond"/>
                        </a:rPr>
                        <a:t>29</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DEFE8"/>
                    </a:solidFill>
                  </a:tcPr>
                </a:tc>
                <a:tc>
                  <a:txBody>
                    <a:bodyPr/>
                    <a:lstStyle/>
                    <a:p>
                      <a:pPr algn="ctr" fontAlgn="base">
                        <a:lnSpc>
                          <a:spcPts val="2175"/>
                        </a:lnSpc>
                      </a:pPr>
                      <a:r>
                        <a:rPr lang="fi-FI" sz="1800" dirty="0">
                          <a:effectLst/>
                          <a:latin typeface="Garamond"/>
                        </a:rPr>
                        <a:t>30</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DEFE8"/>
                    </a:solidFill>
                  </a:tcPr>
                </a:tc>
                <a:tc>
                  <a:txBody>
                    <a:bodyPr/>
                    <a:lstStyle/>
                    <a:p>
                      <a:pPr algn="ctr" fontAlgn="base">
                        <a:lnSpc>
                          <a:spcPts val="2175"/>
                        </a:lnSpc>
                      </a:pPr>
                      <a:r>
                        <a:rPr lang="fi-FI" sz="1800" dirty="0">
                          <a:effectLst/>
                          <a:latin typeface="Garamond"/>
                        </a:rPr>
                        <a:t>229</a:t>
                      </a:r>
                      <a:endParaRPr lang="fi-FI" dirty="0">
                        <a:effectLst/>
                        <a:latin typeface="Garamond"/>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DEFE8"/>
                    </a:solidFill>
                  </a:tcPr>
                </a:tc>
                <a:extLst>
                  <a:ext uri="{0D108BD9-81ED-4DB2-BD59-A6C34878D82A}">
                    <a16:rowId xmlns:a16="http://schemas.microsoft.com/office/drawing/2014/main" val="3517567725"/>
                  </a:ext>
                </a:extLst>
              </a:tr>
            </a:tbl>
          </a:graphicData>
        </a:graphic>
      </p:graphicFrame>
    </p:spTree>
    <p:extLst>
      <p:ext uri="{BB962C8B-B14F-4D97-AF65-F5344CB8AC3E}">
        <p14:creationId xmlns:p14="http://schemas.microsoft.com/office/powerpoint/2010/main" val="1543158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1BC50-E11A-6284-B911-30DA04DE88AB}"/>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C7F04123-F7F2-4336-8128-3DC8DC51AE56}"/>
              </a:ext>
            </a:extLst>
          </p:cNvPr>
          <p:cNvSpPr>
            <a:spLocks noGrp="1"/>
          </p:cNvSpPr>
          <p:nvPr/>
        </p:nvSpPr>
        <p:spPr>
          <a:xfrm>
            <a:off x="1295402" y="640209"/>
            <a:ext cx="9601196" cy="1303867"/>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i-FI">
                <a:ea typeface="+mj-lt"/>
                <a:cs typeface="+mj-lt"/>
              </a:rPr>
              <a:t>Miten kielivalinta tehdään?</a:t>
            </a:r>
            <a:endParaRPr lang="fi-FI"/>
          </a:p>
        </p:txBody>
      </p:sp>
      <p:sp>
        <p:nvSpPr>
          <p:cNvPr id="3" name="Otsikko 1">
            <a:extLst>
              <a:ext uri="{FF2B5EF4-FFF2-40B4-BE49-F238E27FC236}">
                <a16:creationId xmlns:a16="http://schemas.microsoft.com/office/drawing/2014/main" id="{ED5F2C90-9446-4046-AB3F-765D577F7607}"/>
              </a:ext>
            </a:extLst>
          </p:cNvPr>
          <p:cNvSpPr>
            <a:spLocks noGrp="1"/>
          </p:cNvSpPr>
          <p:nvPr/>
        </p:nvSpPr>
        <p:spPr>
          <a:xfrm>
            <a:off x="882732" y="1937797"/>
            <a:ext cx="8229600" cy="857250"/>
          </a:xfrm>
          <a:prstGeom prst="rect">
            <a:avLst/>
          </a:prstGeom>
        </p:spPr>
        <p:txBody>
          <a:bodyPr vert="horz" lIns="91440" tIns="45720" rIns="91440" bIns="45720" rtlCol="0" anchor="ctr">
            <a:normAutofit/>
          </a:bodyPr>
          <a:lstStyle>
            <a:defPPr>
              <a:defRPr lang="fi-FI"/>
            </a:defPPr>
            <a:lvl1pPr marL="0" algn="l" defTabSz="457200" rtl="0" eaLnBrk="1" latinLnBrk="0" hangingPunct="1">
              <a:spcBef>
                <a:spcPct val="0"/>
              </a:spcBef>
              <a:buNone/>
              <a:defRPr sz="2400" kern="1200">
                <a:solidFill>
                  <a:schemeClr val="tx2"/>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cs typeface="Calibri Light"/>
            </a:endParaRPr>
          </a:p>
        </p:txBody>
      </p:sp>
      <p:sp>
        <p:nvSpPr>
          <p:cNvPr id="4" name="Dian numeron paikkamerkki 4">
            <a:extLst>
              <a:ext uri="{FF2B5EF4-FFF2-40B4-BE49-F238E27FC236}">
                <a16:creationId xmlns:a16="http://schemas.microsoft.com/office/drawing/2014/main" id="{B305B5C1-5B1E-4268-82C9-E5EB108FFB66}"/>
              </a:ext>
            </a:extLst>
          </p:cNvPr>
          <p:cNvSpPr>
            <a:spLocks noGrp="1"/>
          </p:cNvSpPr>
          <p:nvPr/>
        </p:nvSpPr>
        <p:spPr>
          <a:xfrm>
            <a:off x="7397832" y="6436906"/>
            <a:ext cx="543982" cy="273844"/>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rgbClr val="004FB0"/>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F9C575-CF5A-5B47-9AEE-34308199CFC3}" type="slidenum">
              <a:rPr lang="fi-FI" smtClean="0"/>
              <a:pPr/>
              <a:t>4</a:t>
            </a:fld>
            <a:endParaRPr lang="fi-FI"/>
          </a:p>
        </p:txBody>
      </p:sp>
      <p:sp>
        <p:nvSpPr>
          <p:cNvPr id="6" name="Suorakulmio 5">
            <a:extLst>
              <a:ext uri="{FF2B5EF4-FFF2-40B4-BE49-F238E27FC236}">
                <a16:creationId xmlns:a16="http://schemas.microsoft.com/office/drawing/2014/main" id="{6D4D7C15-E659-4A5F-84F3-7520C073F1E0}"/>
              </a:ext>
            </a:extLst>
          </p:cNvPr>
          <p:cNvSpPr/>
          <p:nvPr/>
        </p:nvSpPr>
        <p:spPr>
          <a:xfrm>
            <a:off x="795711" y="2322651"/>
            <a:ext cx="8311055" cy="3440441"/>
          </a:xfrm>
          <a:prstGeom prst="rect">
            <a:avLst/>
          </a:prstGeom>
        </p:spPr>
        <p:style>
          <a:lnRef idx="2">
            <a:schemeClr val="accent3"/>
          </a:lnRef>
          <a:fillRef idx="1">
            <a:schemeClr val="lt1"/>
          </a:fillRef>
          <a:effectRef idx="0">
            <a:schemeClr val="accent3"/>
          </a:effectRef>
          <a:fontRef idx="minor">
            <a:schemeClr val="dk1"/>
          </a:fontRef>
        </p:style>
        <p:txBody>
          <a:bodyPr lIns="91440" tIns="45720" rIns="91440" bIns="45720"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lang="fi-FI" sz="2400"/>
              <a:t>Kielivalinta tehdään pääasiallisesti Wilman kautta.</a:t>
            </a:r>
            <a:endParaRPr lang="fi-FI" sz="2400">
              <a:cs typeface="Calibri"/>
            </a:endParaRPr>
          </a:p>
          <a:p>
            <a:endParaRPr lang="fi-FI" sz="2400">
              <a:cs typeface="Calibri"/>
            </a:endParaRPr>
          </a:p>
          <a:p>
            <a:r>
              <a:rPr lang="fi-FI" sz="2400"/>
              <a:t>Kielivalintaa tehdessä oppilas voi valita </a:t>
            </a:r>
            <a:endParaRPr lang="fi-FI" sz="2400">
              <a:cs typeface="Calibri"/>
            </a:endParaRPr>
          </a:p>
          <a:p>
            <a:pPr marL="285750" indent="-285750">
              <a:buFontTx/>
              <a:buChar char="-"/>
            </a:pPr>
            <a:r>
              <a:rPr lang="fi-FI" sz="2400"/>
              <a:t>ensisijaisen vaihtoehdon</a:t>
            </a:r>
            <a:endParaRPr lang="fi-FI" sz="2400">
              <a:cs typeface="Calibri"/>
            </a:endParaRPr>
          </a:p>
          <a:p>
            <a:pPr marL="285750" indent="-285750">
              <a:buFontTx/>
              <a:buChar char="-"/>
            </a:pPr>
            <a:r>
              <a:rPr lang="fi-FI" sz="2400"/>
              <a:t>ja halutessaan toissijaisen vaihtoehdon</a:t>
            </a:r>
            <a:endParaRPr lang="fi-FI" sz="2400">
              <a:cs typeface="Calibri"/>
            </a:endParaRPr>
          </a:p>
          <a:p>
            <a:endParaRPr lang="fi-FI" sz="2400">
              <a:cs typeface="Calibri"/>
            </a:endParaRPr>
          </a:p>
          <a:p>
            <a:r>
              <a:rPr lang="fi-FI" sz="2400"/>
              <a:t>Oppilas sitoutuu valintahetkellä valitsemaansa kieleen / valitsemiinsa kieliin. Tämä tarkoittaa sitä, että jos ensisijainen toive ei oppilaalle toteudu (eli minimissään 12 oppilasta ei valitse kieltä) ja toissijainen kieliryhmä muodostuu, aloittaa oppilas 3. luokalla toissijaisen kielen opiskelun valinnaisena A2-kielenä.</a:t>
            </a:r>
            <a:endParaRPr lang="fi-FI" sz="2400">
              <a:cs typeface="Calibri"/>
            </a:endParaRPr>
          </a:p>
          <a:p>
            <a:endParaRPr lang="fi-FI" sz="2000">
              <a:cs typeface="Calibri"/>
            </a:endParaRPr>
          </a:p>
        </p:txBody>
      </p:sp>
    </p:spTree>
    <p:extLst>
      <p:ext uri="{BB962C8B-B14F-4D97-AF65-F5344CB8AC3E}">
        <p14:creationId xmlns:p14="http://schemas.microsoft.com/office/powerpoint/2010/main" val="3712553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1">
            <a:extLst>
              <a:ext uri="{FF2B5EF4-FFF2-40B4-BE49-F238E27FC236}">
                <a16:creationId xmlns:a16="http://schemas.microsoft.com/office/drawing/2014/main" id="{03926DB0-61FA-45FA-9EEB-81569F9B37EA}"/>
              </a:ext>
            </a:extLst>
          </p:cNvPr>
          <p:cNvSpPr txBox="1"/>
          <p:nvPr/>
        </p:nvSpPr>
        <p:spPr>
          <a:xfrm>
            <a:off x="2210937" y="1255593"/>
            <a:ext cx="8349982" cy="107721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3200"/>
              <a:t>Ruotsia ja englantia opiskelevat kaikki. Kielitaito alkaa siitä. Kielillä erotut! </a:t>
            </a:r>
          </a:p>
        </p:txBody>
      </p:sp>
      <p:pic>
        <p:nvPicPr>
          <p:cNvPr id="5" name="Kuva 4" descr="Kuva, joka sisältää kohteen teksti&#10;&#10;Kuvaus luotu automaattisesti">
            <a:extLst>
              <a:ext uri="{FF2B5EF4-FFF2-40B4-BE49-F238E27FC236}">
                <a16:creationId xmlns:a16="http://schemas.microsoft.com/office/drawing/2014/main" id="{8208317D-B1B8-4025-A422-35A232CF5DF9}"/>
              </a:ext>
            </a:extLst>
          </p:cNvPr>
          <p:cNvPicPr>
            <a:picLocks noChangeAspect="1"/>
          </p:cNvPicPr>
          <p:nvPr/>
        </p:nvPicPr>
        <p:blipFill>
          <a:blip r:embed="rId2"/>
          <a:stretch>
            <a:fillRect/>
          </a:stretch>
        </p:blipFill>
        <p:spPr>
          <a:xfrm>
            <a:off x="2881952" y="2603112"/>
            <a:ext cx="7631579" cy="3289507"/>
          </a:xfrm>
          <a:prstGeom prst="rect">
            <a:avLst/>
          </a:prstGeom>
        </p:spPr>
      </p:pic>
    </p:spTree>
    <p:extLst>
      <p:ext uri="{BB962C8B-B14F-4D97-AF65-F5344CB8AC3E}">
        <p14:creationId xmlns:p14="http://schemas.microsoft.com/office/powerpoint/2010/main" val="3036840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1">
            <a:extLst>
              <a:ext uri="{FF2B5EF4-FFF2-40B4-BE49-F238E27FC236}">
                <a16:creationId xmlns:a16="http://schemas.microsoft.com/office/drawing/2014/main" id="{A1494D1D-9731-F6E9-47CD-D9037FFCCE81}"/>
              </a:ext>
            </a:extLst>
          </p:cNvPr>
          <p:cNvSpPr>
            <a:spLocks noGrp="1"/>
          </p:cNvSpPr>
          <p:nvPr/>
        </p:nvSpPr>
        <p:spPr>
          <a:xfrm>
            <a:off x="1295402" y="982132"/>
            <a:ext cx="9601196" cy="1303867"/>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i-FI" dirty="0"/>
              <a:t>Yleisimmät kysymykset</a:t>
            </a:r>
          </a:p>
        </p:txBody>
      </p:sp>
      <p:sp>
        <p:nvSpPr>
          <p:cNvPr id="5" name="Sisällön paikkamerkki 2">
            <a:extLst>
              <a:ext uri="{FF2B5EF4-FFF2-40B4-BE49-F238E27FC236}">
                <a16:creationId xmlns:a16="http://schemas.microsoft.com/office/drawing/2014/main" id="{EF406658-B642-95A8-4BDD-56FDB564ED72}"/>
              </a:ext>
            </a:extLst>
          </p:cNvPr>
          <p:cNvSpPr>
            <a:spLocks noGrp="1"/>
          </p:cNvSpPr>
          <p:nvPr/>
        </p:nvSpPr>
        <p:spPr>
          <a:xfrm>
            <a:off x="1295401" y="2556932"/>
            <a:ext cx="9601196" cy="3318936"/>
          </a:xfrm>
          <a:prstGeom prst="rect">
            <a:avLst/>
          </a:prstGeom>
        </p:spPr>
        <p:txBody>
          <a:bodyPr vert="horz" lIns="91440" tIns="45720" rIns="91440" bIns="45720" rtlCol="0" anchor="t">
            <a:normAutofit fontScale="92500" lnSpcReduction="20000"/>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r>
              <a:rPr lang="fi-FI" dirty="0"/>
              <a:t>Pitääkö minun osata kieltä, jotta lapseni kannattaa ottaa se A2-kieleksi?</a:t>
            </a:r>
          </a:p>
          <a:p>
            <a:pPr lvl="1">
              <a:buSzPct val="114999"/>
              <a:buFont typeface="Courier New"/>
              <a:buChar char="o"/>
            </a:pPr>
            <a:r>
              <a:rPr lang="fi-FI" dirty="0"/>
              <a:t>Ei tarvitse. Etenemistahti on hidas. Sanoja sekä asioita toistetaan tunneilla lukuisia kertoja eri muodoissa. </a:t>
            </a:r>
          </a:p>
          <a:p>
            <a:pPr lvl="1">
              <a:buSzPct val="114999"/>
              <a:buFont typeface="Courier New"/>
              <a:buChar char="o"/>
            </a:pPr>
            <a:r>
              <a:rPr lang="fi-FI" dirty="0"/>
              <a:t>Lapselle on jopa kivaa ja voimauttavaa näyttää vanhemmilleen, että hän osaa jotain sellaista mitä he eivät välttämättä osaa.</a:t>
            </a:r>
          </a:p>
          <a:p>
            <a:pPr>
              <a:buSzPct val="114999"/>
            </a:pPr>
            <a:r>
              <a:rPr lang="fi-FI" dirty="0"/>
              <a:t>Voiko A2-kielen lopettaa jos koulunkäynti takkuaa?</a:t>
            </a:r>
          </a:p>
          <a:p>
            <a:pPr lvl="1">
              <a:buSzPct val="114999"/>
              <a:buFont typeface="Courier New"/>
              <a:buChar char="o"/>
            </a:pPr>
            <a:r>
              <a:rPr lang="fi-FI" dirty="0"/>
              <a:t>A2-kielen valinta on lähtökohtaisesti sitova. Vieras kieli on sekä mainio mahdollisuus lapselle, että iso satsaus kaupungilta. Jos koulunkäynti kuitenkin alkaa kuormittaa kokonaisuudessaan liian paljon, niin asiaa katsotaan aina tapauskohtaisesti. </a:t>
            </a:r>
          </a:p>
          <a:p>
            <a:pPr>
              <a:buSzPct val="114999"/>
            </a:pPr>
            <a:endParaRPr lang="fi-FI"/>
          </a:p>
        </p:txBody>
      </p:sp>
    </p:spTree>
    <p:extLst>
      <p:ext uri="{BB962C8B-B14F-4D97-AF65-F5344CB8AC3E}">
        <p14:creationId xmlns:p14="http://schemas.microsoft.com/office/powerpoint/2010/main" val="2398614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0</TotalTime>
  <Words>1</Words>
  <Application>Microsoft Office PowerPoint</Application>
  <PresentationFormat>Laajakuva</PresentationFormat>
  <Paragraphs>1</Paragraphs>
  <Slides>6</Slides>
  <Notes>1</Notes>
  <HiddenSlides>0</HiddenSlides>
  <MMClips>0</MMClips>
  <ScaleCrop>false</ScaleCrop>
  <HeadingPairs>
    <vt:vector size="4" baseType="variant">
      <vt:variant>
        <vt:lpstr>Teema</vt:lpstr>
      </vt:variant>
      <vt:variant>
        <vt:i4>1</vt:i4>
      </vt:variant>
      <vt:variant>
        <vt:lpstr>Dian otsikot</vt:lpstr>
      </vt:variant>
      <vt:variant>
        <vt:i4>6</vt:i4>
      </vt:variant>
    </vt:vector>
  </HeadingPairs>
  <TitlesOfParts>
    <vt:vector size="7" baseType="lpstr">
      <vt:lpstr>Wood Type</vt:lpstr>
      <vt:lpstr>A2-kielen valinta ja opiskelu ahtialan koulussa</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152</cp:revision>
  <dcterms:created xsi:type="dcterms:W3CDTF">2025-01-31T09:12:09Z</dcterms:created>
  <dcterms:modified xsi:type="dcterms:W3CDTF">2025-02-06T06:56:18Z</dcterms:modified>
</cp:coreProperties>
</file>