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62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82ADC02-90D4-4343-70BB-A02A7155A6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A3FBFEC-5ECE-8AB2-A737-EFBFBEA94A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2A98100-C3FB-0FB4-1A98-E37CC2ECA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CCE2-351D-4961-9638-3988F9B19169}" type="datetimeFigureOut">
              <a:rPr lang="fi-FI" smtClean="0"/>
              <a:t>14.8.2025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FF3392D-2408-37AD-C048-5105094F4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C757F52-8FE6-6F95-045C-80EF77EA8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2BEF3-AC67-4A01-9A84-1DEB49D41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996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BC2CB7-E15F-9373-F895-CC2AAF617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F903ADB-C56B-5F1B-D032-3CBC9A0BD6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7DD3BDB-01E5-9740-8FB4-2B7AEA3BF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CCE2-351D-4961-9638-3988F9B19169}" type="datetimeFigureOut">
              <a:rPr lang="fi-FI" smtClean="0"/>
              <a:t>14.8.2025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6FB7897-1DB1-E0BF-7C99-EE647D787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F87D027-BAF6-1549-1E70-795C11CDC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2BEF3-AC67-4A01-9A84-1DEB49D41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8378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CB6B3E8-14F9-8003-9298-DEAA627220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3272F38-FC62-FAB8-7FB1-EE865F13CB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E8B58C0-3924-045A-66F9-EEB6B5265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CCE2-351D-4961-9638-3988F9B19169}" type="datetimeFigureOut">
              <a:rPr lang="fi-FI" smtClean="0"/>
              <a:t>14.8.2025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11BA4AE-D76A-6817-3C16-5CEB8E422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13F8F6F-3DAB-5F2F-F0B5-547E8C0D8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2BEF3-AC67-4A01-9A84-1DEB49D41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9389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90A694-FB7E-7B5E-CD47-89C2A5C11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61EAA7-D132-035B-C6B9-EE7168054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91255F9-EC61-FCF7-A9B6-67CF6EBC6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CCE2-351D-4961-9638-3988F9B19169}" type="datetimeFigureOut">
              <a:rPr lang="fi-FI" smtClean="0"/>
              <a:t>14.8.2025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434C8B4-FB94-6BE1-8782-D2804E8F1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274554E-F25B-C081-9E5E-495EB4123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2BEF3-AC67-4A01-9A84-1DEB49D41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7898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CAB1B2-F8FD-0B30-85E4-D2FA0C8CF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72A5EB5-9396-F76B-3C20-A90A531687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D672610-AAA3-58B2-7286-F116A2200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CCE2-351D-4961-9638-3988F9B19169}" type="datetimeFigureOut">
              <a:rPr lang="fi-FI" smtClean="0"/>
              <a:t>14.8.2025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FF6FB47-C0A5-CB2B-21BF-7DA4BA36E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7CF106D-2ADD-F925-9AFC-1E3D68BC1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2BEF3-AC67-4A01-9A84-1DEB49D41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3534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1C5292-E7A0-50BF-7969-A04C7B71B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0221FAC-0230-4EC1-F330-4169EBFF68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197F3B2-2B04-DD83-84EC-D960930032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0FCDC3E-830C-3700-4126-C9BD54681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CCE2-351D-4961-9638-3988F9B19169}" type="datetimeFigureOut">
              <a:rPr lang="fi-FI" smtClean="0"/>
              <a:t>14.8.2025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A89DD7E-943D-B2E5-9FBA-C650613BB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82E9501-440B-E84E-F4B6-4387E5FB8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2BEF3-AC67-4A01-9A84-1DEB49D41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9115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AE6554-77FD-C49E-102C-DAD0B8FB5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FC244C7-8A42-5AEE-FD7D-20D362DD74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A5AABC8-D14D-44D5-B581-587D4D28A2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259264E-65CF-EC6A-0B7B-1E28EDC571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396F35C-FFAB-3877-8C15-AB88DDB1CC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19B9EDA-3947-2DEE-FEA4-3470944B9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CCE2-351D-4961-9638-3988F9B19169}" type="datetimeFigureOut">
              <a:rPr lang="fi-FI" smtClean="0"/>
              <a:t>14.8.2025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D7C53ED-AB5B-4ABE-81DB-A5BA1A41D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54905E5-DEFE-C701-FA3D-2C1401AD6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2BEF3-AC67-4A01-9A84-1DEB49D41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1996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4D7BC8-A8D6-083C-B7C1-5CBCBC2FF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84D01E4-4318-1EF7-469C-D0C7F7D04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CCE2-351D-4961-9638-3988F9B19169}" type="datetimeFigureOut">
              <a:rPr lang="fi-FI" smtClean="0"/>
              <a:t>14.8.2025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ED42930-D8CB-899E-AA71-003D8A82E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8AC2A7A-CD75-DE4B-C995-8C1A6AE11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2BEF3-AC67-4A01-9A84-1DEB49D41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0415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B9419F0-4FD9-742D-D3DD-9B7EF5EE2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CCE2-351D-4961-9638-3988F9B19169}" type="datetimeFigureOut">
              <a:rPr lang="fi-FI" smtClean="0"/>
              <a:t>14.8.2025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14652C2-014D-5089-FDD9-C864B3892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B476A74-8B97-4AD6-BDFA-7C6685476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2BEF3-AC67-4A01-9A84-1DEB49D41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873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BE76B5-55FC-387F-AE09-CDB50F06F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18F578E-D872-6628-4877-7FF3B78102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41E630C-3642-03EC-65C8-22C9AEBF90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BD0C796-8E0D-068E-F81E-E16859A3D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CCE2-351D-4961-9638-3988F9B19169}" type="datetimeFigureOut">
              <a:rPr lang="fi-FI" smtClean="0"/>
              <a:t>14.8.2025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8E2BEE9-431E-AF0F-46FB-A06A1924F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200A71A-266F-A243-75B3-DFFA303C6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2BEF3-AC67-4A01-9A84-1DEB49D41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9176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85E7131-E677-5D09-4E0A-3C280AEBF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AFEFB33-58B8-008C-23B7-E9189ED8EE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E874A88-1D48-E806-C5EE-AD7B077FB3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BC75B78-703F-405A-9ED5-DDE68744E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CCE2-351D-4961-9638-3988F9B19169}" type="datetimeFigureOut">
              <a:rPr lang="fi-FI" smtClean="0"/>
              <a:t>14.8.2025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36A6FF1-CF52-2D20-E613-1E1F16E8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64CAE2A-C53C-396E-A89D-6ED677EFD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2BEF3-AC67-4A01-9A84-1DEB49D41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8783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00F743D-86A8-C5E2-67D2-777AA9D4D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C41C0EF-7257-B69D-BF46-C5D364BFD7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C551A4F-BD9F-3FB4-A767-A038BA41CB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4DCCE2-351D-4961-9638-3988F9B19169}" type="datetimeFigureOut">
              <a:rPr lang="fi-FI" smtClean="0"/>
              <a:t>14.8.2025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A5C6BF-F162-D434-47E7-06EF66D909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A981519-254B-83A3-F26C-6DB00192A1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52BEF3-AC67-4A01-9A84-1DEB49D417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9968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21000" y="202630"/>
            <a:ext cx="8291264" cy="634082"/>
          </a:xfrm>
        </p:spPr>
        <p:txBody>
          <a:bodyPr>
            <a:normAutofit fontScale="90000"/>
          </a:bodyPr>
          <a:lstStyle/>
          <a:p>
            <a:r>
              <a:rPr lang="fi-FI" dirty="0">
                <a:solidFill>
                  <a:schemeClr val="accent2">
                    <a:lumMod val="50000"/>
                  </a:schemeClr>
                </a:solidFill>
              </a:rPr>
              <a:t>RAKOKIVEN PÄIVÄJÄRJESTYS</a:t>
            </a:r>
          </a:p>
        </p:txBody>
      </p:sp>
      <p:graphicFrame>
        <p:nvGraphicFramePr>
          <p:cNvPr id="5" name="Sisällön paikkamerkk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1114773"/>
              </p:ext>
            </p:extLst>
          </p:nvPr>
        </p:nvGraphicFramePr>
        <p:xfrm>
          <a:off x="2172080" y="836712"/>
          <a:ext cx="7884363" cy="560427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905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6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0815">
                  <a:extLst>
                    <a:ext uri="{9D8B030D-6E8A-4147-A177-3AD203B41FA5}">
                      <a16:colId xmlns:a16="http://schemas.microsoft.com/office/drawing/2014/main" val="2562630637"/>
                    </a:ext>
                  </a:extLst>
                </a:gridCol>
                <a:gridCol w="216025">
                  <a:extLst>
                    <a:ext uri="{9D8B030D-6E8A-4147-A177-3AD203B41FA5}">
                      <a16:colId xmlns:a16="http://schemas.microsoft.com/office/drawing/2014/main" val="2660424799"/>
                    </a:ext>
                  </a:extLst>
                </a:gridCol>
                <a:gridCol w="14401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08847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KLO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i-FI" dirty="0"/>
                        <a:t>KOULUPÄIVÄN</a:t>
                      </a:r>
                      <a:r>
                        <a:rPr lang="fi-FI" baseline="0" dirty="0"/>
                        <a:t> OHJELMA</a:t>
                      </a:r>
                      <a:endParaRPr lang="fi-FI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IP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847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8.15-9.00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i-FI" dirty="0"/>
                        <a:t>1. oppitunti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8847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9.00-9.15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i-FI" dirty="0"/>
                        <a:t>välitunti</a:t>
                      </a: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4604035"/>
                  </a:ext>
                </a:extLst>
              </a:tr>
              <a:tr h="408847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9.15-10.00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i-FI" dirty="0"/>
                        <a:t>2. oppitunti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8847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10.00-10.30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pitkä välitunti</a:t>
                      </a: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i-FI" dirty="0"/>
                        <a:t>Verso, läksyparkki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847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10.30-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i-FI" dirty="0"/>
                        <a:t>3. oppitunti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8847">
                <a:tc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i-FI" dirty="0"/>
                        <a:t>ruokailu</a:t>
                      </a:r>
                      <a:r>
                        <a:rPr lang="fi-FI" baseline="0" dirty="0"/>
                        <a:t> porrastetusti</a:t>
                      </a:r>
                      <a:endParaRPr lang="fi-FI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8847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-12.15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i-FI" dirty="0"/>
                        <a:t>4. oppitunti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624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12.15-12.30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i-FI" dirty="0"/>
                        <a:t>välitunti</a:t>
                      </a: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IP 12-16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8847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12.30-13.15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i-FI" dirty="0"/>
                        <a:t>5. oppitunti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IP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13.15-13.30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välitunti</a:t>
                      </a: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/>
                        <a:t>välipala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IP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8528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13.30-14.15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/>
                        <a:t>6.</a:t>
                      </a:r>
                      <a:r>
                        <a:rPr lang="fi-FI" baseline="0" dirty="0"/>
                        <a:t> oppitunti</a:t>
                      </a:r>
                      <a:endParaRPr lang="fi-FI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IP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9033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14.15-14.30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i-FI" dirty="0"/>
                        <a:t>välitunti</a:t>
                      </a: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IP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8847"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14.30-15.15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/>
                        <a:t>7. oppitunti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IP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4120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59</Words>
  <Application>Microsoft Office PowerPoint</Application>
  <PresentationFormat>Laajakuva</PresentationFormat>
  <Paragraphs>37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Office-teema</vt:lpstr>
      <vt:lpstr>RAKOKIVEN PÄIVÄJÄRJESTYS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Kulonen Susanna</dc:creator>
  <cp:lastModifiedBy>Kulonen Susanna</cp:lastModifiedBy>
  <cp:revision>1</cp:revision>
  <dcterms:created xsi:type="dcterms:W3CDTF">2025-08-14T06:59:02Z</dcterms:created>
  <dcterms:modified xsi:type="dcterms:W3CDTF">2025-08-14T07:02:59Z</dcterms:modified>
</cp:coreProperties>
</file>